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1pPr>
    <a:lvl2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2pPr>
    <a:lvl3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3pPr>
    <a:lvl4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4pPr>
    <a:lvl5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5pPr>
    <a:lvl6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6pPr>
    <a:lvl7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7pPr>
    <a:lvl8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8pPr>
    <a:lvl9pPr marL="0" marR="0" indent="0" algn="ctr" defTabSz="5842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F5C3F"/>
        </a:solidFill>
        <a:effectLst>
          <a:outerShdw sx="100000" sy="100000" kx="0" ky="0" algn="b" rotWithShape="0" blurRad="25400" dist="12700" dir="0">
            <a:srgbClr val="FFFFFF">
              <a:alpha val="45000"/>
            </a:srgbClr>
          </a:outerShdw>
        </a:effectLst>
        <a:uFillTx/>
        <a:latin typeface="+mn-lt"/>
        <a:ea typeface="+mn-ea"/>
        <a:cs typeface="+mn-cs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5DA">
              <a:alpha val="60000"/>
            </a:srgbClr>
          </a:solidFill>
        </a:fill>
      </a:tcStyle>
    </a:band2H>
    <a:firstCol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0CFCA">
              <a:alpha val="75000"/>
            </a:srgbClr>
          </a:solidFill>
        </a:fill>
      </a:tcStyle>
    </a:band2H>
    <a:firstCol>
      <a:tcTxStyle b="off" i="off">
        <a:fontRef idx="minor">
          <a:schemeClr val="accent1">
            <a:satOff val="15300"/>
            <a:lumOff val="-29822"/>
            <a:alpha val="80000"/>
          </a:schemeClr>
        </a:fontRef>
        <a:schemeClr val="accent1">
          <a:satOff val="15300"/>
          <a:lumOff val="-29822"/>
          <a:alpha val="80000"/>
        </a:schemeClr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DD9AC">
              <a:alpha val="7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DFDBD1"/>
        </a:fontRef>
        <a:srgbClr val="DFDBD1"/>
      </a:tcTxStyle>
      <a:tcStyle>
        <a:tcBdr>
          <a:left>
            <a:ln w="12700" cap="flat">
              <a:solidFill>
                <a:srgbClr val="DFDBD1"/>
              </a:solidFill>
              <a:prstDash val="solid"/>
              <a:miter lim="400000"/>
            </a:ln>
          </a:left>
          <a:right>
            <a:ln w="12700" cap="flat">
              <a:solidFill>
                <a:srgbClr val="DFDBD1"/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15300"/>
                  <a:lumOff val="-29822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171743"/>
                  <a:satOff val="2189"/>
                  <a:lumOff val="-14463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rgbClr val="DFDBD1"/>
              </a:solidFill>
              <a:prstDash val="solid"/>
              <a:miter lim="400000"/>
            </a:ln>
          </a:insideH>
          <a:insideV>
            <a:ln w="12700" cap="flat">
              <a:solidFill>
                <a:srgbClr val="DFDBD1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B07342"/>
              </a:solidFill>
              <a:prstDash val="solid"/>
              <a:miter lim="400000"/>
            </a:ln>
          </a:left>
          <a:right>
            <a:ln w="127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solidFill>
                <a:srgbClr val="B07342"/>
              </a:solidFill>
              <a:prstDash val="solid"/>
              <a:miter lim="400000"/>
            </a:ln>
          </a:bottom>
          <a:insideH>
            <a:ln w="12700" cap="flat">
              <a:solidFill>
                <a:srgbClr val="B07342"/>
              </a:solidFill>
              <a:prstDash val="solid"/>
              <a:miter lim="400000"/>
            </a:ln>
          </a:insideH>
          <a:insideV>
            <a:ln w="12700" cap="flat">
              <a:solidFill>
                <a:srgbClr val="B0734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DBBD">
              <a:alpha val="55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B0734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0734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3F1DF"/>
        </a:fontRef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C9C5BC"/>
              </a:solidFill>
              <a:prstDash val="solid"/>
              <a:miter lim="400000"/>
            </a:ln>
          </a:left>
          <a:right>
            <a:ln w="12700" cap="flat">
              <a:solidFill>
                <a:srgbClr val="C9C5BC"/>
              </a:solidFill>
              <a:prstDash val="solid"/>
              <a:miter lim="400000"/>
            </a:ln>
          </a:right>
          <a:top>
            <a:ln w="12700" cap="flat">
              <a:solidFill>
                <a:srgbClr val="C9C5BC"/>
              </a:solidFill>
              <a:prstDash val="solid"/>
              <a:miter lim="400000"/>
            </a:ln>
          </a:top>
          <a:bottom>
            <a:ln w="12700" cap="flat">
              <a:solidFill>
                <a:srgbClr val="C9C5BC"/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/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2DED3">
              <a:alpha val="80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51473B"/>
              </a:solidFill>
              <a:prstDash val="solid"/>
              <a:miter lim="400000"/>
            </a:ln>
          </a:left>
          <a:right>
            <a:ln w="25400" cap="flat">
              <a:solidFill>
                <a:srgbClr val="51473B"/>
              </a:solidFill>
              <a:prstDash val="solid"/>
              <a:miter lim="400000"/>
            </a:ln>
          </a:right>
          <a:top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5BC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25400" cap="flat">
              <a:solidFill>
                <a:srgbClr val="51473B"/>
              </a:solidFill>
              <a:prstDash val="solid"/>
              <a:miter lim="400000"/>
            </a:ln>
          </a:top>
          <a:bottom>
            <a:ln w="127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solidFill>
                <a:srgbClr val="EDEADB"/>
              </a:solidFill>
              <a:prstDash val="solid"/>
              <a:miter lim="400000"/>
            </a:ln>
          </a:left>
          <a:right>
            <a:ln w="12700" cap="flat">
              <a:solidFill>
                <a:srgbClr val="EDEADB"/>
              </a:solidFill>
              <a:prstDash val="solid"/>
              <a:miter lim="400000"/>
            </a:ln>
          </a:right>
          <a:top>
            <a:ln w="12700" cap="flat">
              <a:solidFill>
                <a:srgbClr val="51473B"/>
              </a:solidFill>
              <a:prstDash val="solid"/>
              <a:miter lim="400000"/>
            </a:ln>
          </a:top>
          <a:bottom>
            <a:ln w="25400" cap="flat">
              <a:solidFill>
                <a:srgbClr val="51473B"/>
              </a:solidFill>
              <a:prstDash val="solid"/>
              <a:miter lim="400000"/>
            </a:ln>
          </a:bottom>
          <a:insideH>
            <a:ln w="12700" cap="flat">
              <a:solidFill>
                <a:srgbClr val="EDEADB"/>
              </a:solidFill>
              <a:prstDash val="solid"/>
              <a:miter lim="400000"/>
            </a:ln>
          </a:insideH>
          <a:insideV>
            <a:ln w="12700" cap="flat">
              <a:solidFill>
                <a:srgbClr val="EDEAD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E3BA">
              <a:alpha val="63000"/>
            </a:srgbClr>
          </a:solidFill>
        </a:fill>
      </a:tcStyle>
    </a:band2H>
    <a:firstCol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2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4F5C3F"/>
        </a:fontRef>
        <a:srgbClr val="4F5C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2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alpha val="60000"/>
                </a:scheme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25500" y="3048000"/>
            <a:ext cx="11353800" cy="2273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25500" y="5308600"/>
            <a:ext cx="113538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-Johnny Appleseed"/>
          <p:cNvSpPr txBox="1"/>
          <p:nvPr>
            <p:ph type="body" sz="quarter" idx="13"/>
          </p:nvPr>
        </p:nvSpPr>
        <p:spPr>
          <a:xfrm>
            <a:off x="1299331" y="6362700"/>
            <a:ext cx="10401301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-Johnny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57300" y="4330700"/>
            <a:ext cx="10490200" cy="558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55000"/>
              </a:lnSpc>
              <a:spcBef>
                <a:spcPts val="2400"/>
              </a:spcBef>
              <a:buSzTx/>
              <a:buNone/>
              <a:defRPr sz="32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685800" y="711200"/>
            <a:ext cx="40894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half" idx="14"/>
          </p:nvPr>
        </p:nvSpPr>
        <p:spPr>
          <a:xfrm>
            <a:off x="4965700" y="711200"/>
            <a:ext cx="7315200" cy="5499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25500" y="7137400"/>
            <a:ext cx="11353800" cy="1181100"/>
          </a:xfrm>
          <a:prstGeom prst="rect">
            <a:avLst/>
          </a:prstGeom>
          <a:effectLst/>
        </p:spPr>
        <p:txBody>
          <a:bodyPr anchor="b"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825500" y="8305800"/>
            <a:ext cx="11353800" cy="889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4300">
                <a:solidFill>
                  <a:schemeClr val="accent3">
                    <a:hueOff val="288578"/>
                    <a:satOff val="30944"/>
                    <a:lumOff val="14509"/>
                  </a:schemeClr>
                </a:solidFill>
                <a:effectLst>
                  <a:outerShdw sx="100000" sy="100000" kx="0" ky="0" algn="b" rotWithShape="0" blurRad="12700" dist="25400" dir="16200000">
                    <a:srgbClr val="000000">
                      <a:alpha val="30000"/>
                    </a:srgbClr>
                  </a:outerShdw>
                </a:effectLst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7D0B2"/>
                </a:solidFill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7645400" y="17272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304800" y="1778000"/>
            <a:ext cx="7327900" cy="3340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304800" y="5168900"/>
            <a:ext cx="7327900" cy="274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0" indent="0" algn="ctr">
              <a:spcBef>
                <a:spcPts val="0"/>
              </a:spcBef>
              <a:buSzTx/>
              <a:buNone/>
              <a:defRPr i="1" sz="3200"/>
            </a:lvl2pPr>
            <a:lvl3pPr marL="0" indent="0" algn="ctr">
              <a:spcBef>
                <a:spcPts val="0"/>
              </a:spcBef>
              <a:buSzTx/>
              <a:buNone/>
              <a:defRPr i="1" sz="3200"/>
            </a:lvl3pPr>
            <a:lvl4pPr marL="0" indent="0" algn="ctr">
              <a:spcBef>
                <a:spcPts val="0"/>
              </a:spcBef>
              <a:buSzTx/>
              <a:buNone/>
              <a:defRPr i="1" sz="3200"/>
            </a:lvl4pPr>
            <a:lvl5pPr marL="0" indent="0" algn="ctr">
              <a:spcBef>
                <a:spcPts val="0"/>
              </a:spcBef>
              <a:buSzTx/>
              <a:buNone/>
              <a:defRPr i="1"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825500" y="2705100"/>
            <a:ext cx="11353800" cy="62230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half" idx="13"/>
          </p:nvPr>
        </p:nvSpPr>
        <p:spPr>
          <a:xfrm>
            <a:off x="7391400" y="2717800"/>
            <a:ext cx="4673600" cy="618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825500" y="50800"/>
            <a:ext cx="11353800" cy="20320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solidFill>
                  <a:srgbClr val="FBF9E6"/>
                </a:solidFill>
                <a:effectLst>
                  <a:outerShdw sx="100000" sy="100000" kx="0" ky="0" algn="b" rotWithShape="0" blurRad="25400" dist="2540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half" idx="1"/>
          </p:nvPr>
        </p:nvSpPr>
        <p:spPr>
          <a:xfrm>
            <a:off x="825500" y="2768600"/>
            <a:ext cx="5422900" cy="6184900"/>
          </a:xfrm>
          <a:prstGeom prst="rect">
            <a:avLst/>
          </a:prstGeom>
        </p:spPr>
        <p:txBody>
          <a:bodyPr/>
          <a:lstStyle>
            <a:lvl1pPr marL="406400" indent="-406400">
              <a:spcBef>
                <a:spcPts val="3600"/>
              </a:spcBef>
              <a:buBlip>
                <a:blip r:embed="rId3"/>
              </a:buBlip>
              <a:defRPr sz="3200"/>
            </a:lvl1pPr>
            <a:lvl2pPr marL="812800" indent="-406400">
              <a:spcBef>
                <a:spcPts val="3600"/>
              </a:spcBef>
              <a:buBlip>
                <a:blip r:embed="rId3"/>
              </a:buBlip>
              <a:defRPr sz="3200"/>
            </a:lvl2pPr>
            <a:lvl3pPr marL="1219200" indent="-406400">
              <a:spcBef>
                <a:spcPts val="3600"/>
              </a:spcBef>
              <a:buBlip>
                <a:blip r:embed="rId3"/>
              </a:buBlip>
              <a:defRPr sz="3200"/>
            </a:lvl3pPr>
            <a:lvl4pPr marL="1625600" indent="-406400">
              <a:spcBef>
                <a:spcPts val="3600"/>
              </a:spcBef>
              <a:buBlip>
                <a:blip r:embed="rId3"/>
              </a:buBlip>
              <a:defRPr sz="3200"/>
            </a:lvl4pPr>
            <a:lvl5pPr marL="2032000" indent="-406400">
              <a:spcBef>
                <a:spcPts val="3600"/>
              </a:spcBef>
              <a:buBlip>
                <a:blip r:embed="rId3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embossed_background.jpeg" descr="embossed_backgroun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647700"/>
            <a:ext cx="11747500" cy="847219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Image"/>
          <p:cNvSpPr/>
          <p:nvPr>
            <p:ph type="pic" sz="quarter" idx="13"/>
          </p:nvPr>
        </p:nvSpPr>
        <p:spPr>
          <a:xfrm>
            <a:off x="6972300" y="5029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quarter" idx="14"/>
          </p:nvPr>
        </p:nvSpPr>
        <p:spPr>
          <a:xfrm>
            <a:off x="6972300" y="965200"/>
            <a:ext cx="5080000" cy="381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half" idx="15"/>
          </p:nvPr>
        </p:nvSpPr>
        <p:spPr>
          <a:xfrm>
            <a:off x="952500" y="1003300"/>
            <a:ext cx="58293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25500" y="3733800"/>
            <a:ext cx="11353800" cy="2273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270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25500" y="825500"/>
            <a:ext cx="11353800" cy="81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7299" y="8991600"/>
            <a:ext cx="342901" cy="40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" dist="12700" dir="5400000">
              <a:srgbClr val="FFFFFF">
                <a:alpha val="20000"/>
              </a:srgbClr>
            </a:outerShdw>
          </a:effectLst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8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20" strike="noStrike" sz="6400" u="none">
          <a:ln>
            <a:noFill/>
          </a:ln>
          <a:solidFill>
            <a:srgbClr val="4F5C3F">
              <a:alpha val="69000"/>
            </a:srgbClr>
          </a:solidFill>
          <a:effectLst>
            <a:outerShdw sx="100000" sy="100000" kx="0" ky="0" algn="b" rotWithShape="0" blurRad="25400" dist="12700" dir="16200000">
              <a:srgbClr val="3A3A3A">
                <a:alpha val="3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titleStyle>
    <p:bodyStyle>
      <a:lvl1pPr marL="431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1pPr>
      <a:lvl2pPr marL="863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2pPr>
      <a:lvl3pPr marL="1295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3pPr>
      <a:lvl4pPr marL="1727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4pPr>
      <a:lvl5pPr marL="21590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5pPr>
      <a:lvl6pPr marL="25908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6pPr>
      <a:lvl7pPr marL="30226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7pPr>
      <a:lvl8pPr marL="34544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8pPr>
      <a:lvl9pPr marL="3886200" marR="0" indent="-431800" algn="l" defTabSz="584200" rtl="0" latinLnBrk="0">
        <a:lnSpc>
          <a:spcPct val="120000"/>
        </a:lnSpc>
        <a:spcBef>
          <a:spcPts val="52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4F5C3F"/>
          </a:solidFill>
          <a:effectLst>
            <a:outerShdw sx="100000" sy="100000" kx="0" ky="0" algn="b" rotWithShape="0" blurRad="25400" dist="12700" dir="0">
              <a:srgbClr val="FFFFFF">
                <a:alpha val="45000"/>
              </a:srgbClr>
            </a:outerShdw>
          </a:effectLst>
          <a:uFillTx/>
          <a:latin typeface="+mn-lt"/>
          <a:ea typeface="+mn-ea"/>
          <a:cs typeface="+mn-cs"/>
          <a:sym typeface="Georgi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3" Type="http://schemas.openxmlformats.org/officeDocument/2006/relationships/hyperlink" Target="https://github.com/cjtinan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://environment-ecology.com" TargetMode="External"/><Relationship Id="rId4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eg"/><Relationship Id="rId4" Type="http://schemas.openxmlformats.org/officeDocument/2006/relationships/hyperlink" Target="http://www.alevelgeography.com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timeslive.co.za/news/south-africa/2017-11-16-sa-still-plagued-by-drought/" TargetMode="External"/><Relationship Id="rId3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Ecological response to drought for Northern Great Plains Stream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pc="268" sz="5376">
                <a:effectLst>
                  <a:outerShdw sx="100000" sy="100000" kx="0" ky="0" algn="b" rotWithShape="0" blurRad="21336" dist="10668" dir="16200000">
                    <a:srgbClr val="3A3A3A">
                      <a:alpha val="35000"/>
                    </a:srgbClr>
                  </a:outerShdw>
                </a:effectLst>
              </a:defRPr>
            </a:lvl1pPr>
          </a:lstStyle>
          <a:p>
            <a:pPr/>
            <a:r>
              <a:t>Ecological response to drought for Northern Great Plains Streams</a:t>
            </a:r>
          </a:p>
        </p:txBody>
      </p:sp>
      <p:sp>
        <p:nvSpPr>
          <p:cNvPr id="122" name="Charles Jason Tinant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3991">
              <a:defRPr sz="2432">
                <a:effectLst>
                  <a:outerShdw sx="100000" sy="100000" kx="0" ky="0" algn="b" rotWithShape="0" blurRad="19304" dist="9652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Charles Jason Tinant</a:t>
            </a:r>
          </a:p>
          <a:p>
            <a:pPr defTabSz="443991">
              <a:defRPr sz="2432">
                <a:effectLst>
                  <a:outerShdw sx="100000" sy="100000" kx="0" ky="0" algn="b" rotWithShape="0" blurRad="19304" dist="9652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Associate Professor Oglala Lakota College</a:t>
            </a:r>
          </a:p>
          <a:p>
            <a:pPr defTabSz="443991">
              <a:defRPr sz="2432">
                <a:effectLst>
                  <a:outerShdw sx="100000" sy="100000" kx="0" ky="0" algn="b" rotWithShape="0" blurRad="19304" dist="9652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PhD Candidate Civil &amp; Environmental Engineering SDSM&amp;T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Q2—Ecology: How similar is the observed community regime shift to other published studies? What is the relationship between hydrologic drought and community change in PRR stream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45363">
              <a:defRPr spc="134" sz="2688">
                <a:effectLst>
                  <a:outerShdw sx="100000" sy="100000" kx="0" ky="0" algn="b" rotWithShape="0" blurRad="10668" dist="10668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rPr b="1"/>
              <a:t>Q2</a:t>
            </a:r>
            <a:r>
              <a:t>—</a:t>
            </a:r>
            <a:r>
              <a:rPr b="1"/>
              <a:t>Ecology:</a:t>
            </a:r>
            <a:r>
              <a:t> How similar is the observed community regime shift to other published studies? What is the relationship between hydrologic drought and community change in PRR streams?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6185954" y="2734131"/>
            <a:ext cx="1827214" cy="1353396"/>
            <a:chOff x="0" y="0"/>
            <a:chExt cx="1827212" cy="1353394"/>
          </a:xfrm>
        </p:grpSpPr>
        <p:sp>
          <p:nvSpPr>
            <p:cNvPr id="238" name="United States"/>
            <p:cNvSpPr/>
            <p:nvPr/>
          </p:nvSpPr>
          <p:spPr>
            <a:xfrm>
              <a:off x="0" y="0"/>
              <a:ext cx="1827213" cy="135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90" y="0"/>
                  </a:moveTo>
                  <a:lnTo>
                    <a:pt x="11090" y="288"/>
                  </a:lnTo>
                  <a:lnTo>
                    <a:pt x="10319" y="288"/>
                  </a:lnTo>
                  <a:lnTo>
                    <a:pt x="10347" y="486"/>
                  </a:lnTo>
                  <a:lnTo>
                    <a:pt x="10347" y="552"/>
                  </a:lnTo>
                  <a:lnTo>
                    <a:pt x="10341" y="596"/>
                  </a:lnTo>
                  <a:lnTo>
                    <a:pt x="10347" y="670"/>
                  </a:lnTo>
                  <a:lnTo>
                    <a:pt x="10347" y="730"/>
                  </a:lnTo>
                  <a:lnTo>
                    <a:pt x="10353" y="787"/>
                  </a:lnTo>
                  <a:lnTo>
                    <a:pt x="10353" y="870"/>
                  </a:lnTo>
                  <a:lnTo>
                    <a:pt x="10369" y="964"/>
                  </a:lnTo>
                  <a:lnTo>
                    <a:pt x="10396" y="1054"/>
                  </a:lnTo>
                  <a:lnTo>
                    <a:pt x="10396" y="1082"/>
                  </a:lnTo>
                  <a:lnTo>
                    <a:pt x="10401" y="1128"/>
                  </a:lnTo>
                  <a:lnTo>
                    <a:pt x="10413" y="1171"/>
                  </a:lnTo>
                  <a:lnTo>
                    <a:pt x="10451" y="1312"/>
                  </a:lnTo>
                  <a:lnTo>
                    <a:pt x="10451" y="1436"/>
                  </a:lnTo>
                  <a:lnTo>
                    <a:pt x="10456" y="1466"/>
                  </a:lnTo>
                  <a:lnTo>
                    <a:pt x="10468" y="1760"/>
                  </a:lnTo>
                  <a:lnTo>
                    <a:pt x="10483" y="1804"/>
                  </a:lnTo>
                  <a:lnTo>
                    <a:pt x="10473" y="1878"/>
                  </a:lnTo>
                  <a:lnTo>
                    <a:pt x="10473" y="1908"/>
                  </a:lnTo>
                  <a:lnTo>
                    <a:pt x="10478" y="2002"/>
                  </a:lnTo>
                  <a:lnTo>
                    <a:pt x="10490" y="2048"/>
                  </a:lnTo>
                  <a:lnTo>
                    <a:pt x="10495" y="2129"/>
                  </a:lnTo>
                  <a:lnTo>
                    <a:pt x="10537" y="2239"/>
                  </a:lnTo>
                  <a:lnTo>
                    <a:pt x="10549" y="2283"/>
                  </a:lnTo>
                  <a:lnTo>
                    <a:pt x="10549" y="2320"/>
                  </a:lnTo>
                  <a:lnTo>
                    <a:pt x="10560" y="2386"/>
                  </a:lnTo>
                  <a:lnTo>
                    <a:pt x="10560" y="2474"/>
                  </a:lnTo>
                  <a:lnTo>
                    <a:pt x="10560" y="2490"/>
                  </a:lnTo>
                  <a:lnTo>
                    <a:pt x="10565" y="2534"/>
                  </a:lnTo>
                  <a:lnTo>
                    <a:pt x="10560" y="2564"/>
                  </a:lnTo>
                  <a:lnTo>
                    <a:pt x="10549" y="2607"/>
                  </a:lnTo>
                  <a:lnTo>
                    <a:pt x="10537" y="2651"/>
                  </a:lnTo>
                  <a:lnTo>
                    <a:pt x="10517" y="2688"/>
                  </a:lnTo>
                  <a:lnTo>
                    <a:pt x="10456" y="2768"/>
                  </a:lnTo>
                  <a:lnTo>
                    <a:pt x="10495" y="2849"/>
                  </a:lnTo>
                  <a:lnTo>
                    <a:pt x="10500" y="2872"/>
                  </a:lnTo>
                  <a:lnTo>
                    <a:pt x="10565" y="2916"/>
                  </a:lnTo>
                  <a:lnTo>
                    <a:pt x="10604" y="2982"/>
                  </a:lnTo>
                  <a:lnTo>
                    <a:pt x="10604" y="4227"/>
                  </a:lnTo>
                  <a:lnTo>
                    <a:pt x="10904" y="4227"/>
                  </a:lnTo>
                  <a:lnTo>
                    <a:pt x="12501" y="4227"/>
                  </a:lnTo>
                  <a:lnTo>
                    <a:pt x="12491" y="4057"/>
                  </a:lnTo>
                  <a:lnTo>
                    <a:pt x="12474" y="3977"/>
                  </a:lnTo>
                  <a:lnTo>
                    <a:pt x="12459" y="3947"/>
                  </a:lnTo>
                  <a:lnTo>
                    <a:pt x="12414" y="3910"/>
                  </a:lnTo>
                  <a:lnTo>
                    <a:pt x="12344" y="3859"/>
                  </a:lnTo>
                  <a:lnTo>
                    <a:pt x="12283" y="3799"/>
                  </a:lnTo>
                  <a:lnTo>
                    <a:pt x="12256" y="3733"/>
                  </a:lnTo>
                  <a:lnTo>
                    <a:pt x="12208" y="3659"/>
                  </a:lnTo>
                  <a:lnTo>
                    <a:pt x="12181" y="3638"/>
                  </a:lnTo>
                  <a:lnTo>
                    <a:pt x="12141" y="3622"/>
                  </a:lnTo>
                  <a:lnTo>
                    <a:pt x="12109" y="3585"/>
                  </a:lnTo>
                  <a:lnTo>
                    <a:pt x="12087" y="3558"/>
                  </a:lnTo>
                  <a:lnTo>
                    <a:pt x="12072" y="3535"/>
                  </a:lnTo>
                  <a:lnTo>
                    <a:pt x="12032" y="3528"/>
                  </a:lnTo>
                  <a:lnTo>
                    <a:pt x="11990" y="3491"/>
                  </a:lnTo>
                  <a:lnTo>
                    <a:pt x="11935" y="3424"/>
                  </a:lnTo>
                  <a:lnTo>
                    <a:pt x="11918" y="3358"/>
                  </a:lnTo>
                  <a:lnTo>
                    <a:pt x="11923" y="3321"/>
                  </a:lnTo>
                  <a:lnTo>
                    <a:pt x="11935" y="3247"/>
                  </a:lnTo>
                  <a:lnTo>
                    <a:pt x="11935" y="3233"/>
                  </a:lnTo>
                  <a:lnTo>
                    <a:pt x="11918" y="3153"/>
                  </a:lnTo>
                  <a:lnTo>
                    <a:pt x="11935" y="3123"/>
                  </a:lnTo>
                  <a:lnTo>
                    <a:pt x="11935" y="3033"/>
                  </a:lnTo>
                  <a:lnTo>
                    <a:pt x="11940" y="2996"/>
                  </a:lnTo>
                  <a:lnTo>
                    <a:pt x="11963" y="2923"/>
                  </a:lnTo>
                  <a:lnTo>
                    <a:pt x="11963" y="2902"/>
                  </a:lnTo>
                  <a:lnTo>
                    <a:pt x="11956" y="2872"/>
                  </a:lnTo>
                  <a:lnTo>
                    <a:pt x="11945" y="2849"/>
                  </a:lnTo>
                  <a:lnTo>
                    <a:pt x="11886" y="2805"/>
                  </a:lnTo>
                  <a:lnTo>
                    <a:pt x="11886" y="2732"/>
                  </a:lnTo>
                  <a:lnTo>
                    <a:pt x="11896" y="2681"/>
                  </a:lnTo>
                  <a:lnTo>
                    <a:pt x="11928" y="2614"/>
                  </a:lnTo>
                  <a:lnTo>
                    <a:pt x="11951" y="2554"/>
                  </a:lnTo>
                  <a:lnTo>
                    <a:pt x="11973" y="2527"/>
                  </a:lnTo>
                  <a:lnTo>
                    <a:pt x="12082" y="2430"/>
                  </a:lnTo>
                  <a:lnTo>
                    <a:pt x="12092" y="2430"/>
                  </a:lnTo>
                  <a:lnTo>
                    <a:pt x="12109" y="2407"/>
                  </a:lnTo>
                  <a:lnTo>
                    <a:pt x="12109" y="1975"/>
                  </a:lnTo>
                  <a:lnTo>
                    <a:pt x="12147" y="1965"/>
                  </a:lnTo>
                  <a:lnTo>
                    <a:pt x="12153" y="1952"/>
                  </a:lnTo>
                  <a:lnTo>
                    <a:pt x="12181" y="1901"/>
                  </a:lnTo>
                  <a:lnTo>
                    <a:pt x="12181" y="1892"/>
                  </a:lnTo>
                  <a:lnTo>
                    <a:pt x="12201" y="1864"/>
                  </a:lnTo>
                  <a:lnTo>
                    <a:pt x="12365" y="1687"/>
                  </a:lnTo>
                  <a:lnTo>
                    <a:pt x="12459" y="1569"/>
                  </a:lnTo>
                  <a:lnTo>
                    <a:pt x="12617" y="1339"/>
                  </a:lnTo>
                  <a:lnTo>
                    <a:pt x="12660" y="1289"/>
                  </a:lnTo>
                  <a:lnTo>
                    <a:pt x="12759" y="1208"/>
                  </a:lnTo>
                  <a:lnTo>
                    <a:pt x="12917" y="1135"/>
                  </a:lnTo>
                  <a:lnTo>
                    <a:pt x="12987" y="1091"/>
                  </a:lnTo>
                  <a:lnTo>
                    <a:pt x="13059" y="1038"/>
                  </a:lnTo>
                  <a:lnTo>
                    <a:pt x="13036" y="1045"/>
                  </a:lnTo>
                  <a:lnTo>
                    <a:pt x="12982" y="1024"/>
                  </a:lnTo>
                  <a:lnTo>
                    <a:pt x="12960" y="964"/>
                  </a:lnTo>
                  <a:lnTo>
                    <a:pt x="12955" y="957"/>
                  </a:lnTo>
                  <a:lnTo>
                    <a:pt x="12878" y="964"/>
                  </a:lnTo>
                  <a:lnTo>
                    <a:pt x="12769" y="957"/>
                  </a:lnTo>
                  <a:lnTo>
                    <a:pt x="12709" y="964"/>
                  </a:lnTo>
                  <a:lnTo>
                    <a:pt x="12677" y="927"/>
                  </a:lnTo>
                  <a:lnTo>
                    <a:pt x="12665" y="884"/>
                  </a:lnTo>
                  <a:lnTo>
                    <a:pt x="12655" y="884"/>
                  </a:lnTo>
                  <a:lnTo>
                    <a:pt x="12617" y="891"/>
                  </a:lnTo>
                  <a:lnTo>
                    <a:pt x="12551" y="957"/>
                  </a:lnTo>
                  <a:lnTo>
                    <a:pt x="12474" y="1001"/>
                  </a:lnTo>
                  <a:lnTo>
                    <a:pt x="12419" y="1001"/>
                  </a:lnTo>
                  <a:lnTo>
                    <a:pt x="12365" y="957"/>
                  </a:lnTo>
                  <a:lnTo>
                    <a:pt x="12278" y="884"/>
                  </a:lnTo>
                  <a:lnTo>
                    <a:pt x="12228" y="810"/>
                  </a:lnTo>
                  <a:lnTo>
                    <a:pt x="12181" y="787"/>
                  </a:lnTo>
                  <a:lnTo>
                    <a:pt x="12153" y="787"/>
                  </a:lnTo>
                  <a:lnTo>
                    <a:pt x="12131" y="833"/>
                  </a:lnTo>
                  <a:lnTo>
                    <a:pt x="12072" y="833"/>
                  </a:lnTo>
                  <a:lnTo>
                    <a:pt x="12038" y="700"/>
                  </a:lnTo>
                  <a:lnTo>
                    <a:pt x="12017" y="686"/>
                  </a:lnTo>
                  <a:lnTo>
                    <a:pt x="11956" y="633"/>
                  </a:lnTo>
                  <a:lnTo>
                    <a:pt x="11918" y="603"/>
                  </a:lnTo>
                  <a:lnTo>
                    <a:pt x="11864" y="575"/>
                  </a:lnTo>
                  <a:lnTo>
                    <a:pt x="11847" y="566"/>
                  </a:lnTo>
                  <a:lnTo>
                    <a:pt x="11777" y="566"/>
                  </a:lnTo>
                  <a:lnTo>
                    <a:pt x="11744" y="575"/>
                  </a:lnTo>
                  <a:lnTo>
                    <a:pt x="11705" y="612"/>
                  </a:lnTo>
                  <a:lnTo>
                    <a:pt x="11663" y="633"/>
                  </a:lnTo>
                  <a:lnTo>
                    <a:pt x="11601" y="640"/>
                  </a:lnTo>
                  <a:lnTo>
                    <a:pt x="11553" y="619"/>
                  </a:lnTo>
                  <a:lnTo>
                    <a:pt x="11531" y="575"/>
                  </a:lnTo>
                  <a:lnTo>
                    <a:pt x="11465" y="539"/>
                  </a:lnTo>
                  <a:lnTo>
                    <a:pt x="11335" y="509"/>
                  </a:lnTo>
                  <a:lnTo>
                    <a:pt x="11247" y="472"/>
                  </a:lnTo>
                  <a:lnTo>
                    <a:pt x="11219" y="435"/>
                  </a:lnTo>
                  <a:lnTo>
                    <a:pt x="11204" y="391"/>
                  </a:lnTo>
                  <a:lnTo>
                    <a:pt x="11204" y="361"/>
                  </a:lnTo>
                  <a:lnTo>
                    <a:pt x="11172" y="258"/>
                  </a:lnTo>
                  <a:lnTo>
                    <a:pt x="11155" y="161"/>
                  </a:lnTo>
                  <a:lnTo>
                    <a:pt x="11144" y="44"/>
                  </a:lnTo>
                  <a:lnTo>
                    <a:pt x="11149" y="23"/>
                  </a:lnTo>
                  <a:lnTo>
                    <a:pt x="11132" y="7"/>
                  </a:lnTo>
                  <a:lnTo>
                    <a:pt x="11090" y="0"/>
                  </a:lnTo>
                  <a:close/>
                  <a:moveTo>
                    <a:pt x="535" y="214"/>
                  </a:moveTo>
                  <a:lnTo>
                    <a:pt x="562" y="288"/>
                  </a:lnTo>
                  <a:lnTo>
                    <a:pt x="600" y="301"/>
                  </a:lnTo>
                  <a:lnTo>
                    <a:pt x="637" y="214"/>
                  </a:lnTo>
                  <a:lnTo>
                    <a:pt x="535" y="214"/>
                  </a:lnTo>
                  <a:close/>
                  <a:moveTo>
                    <a:pt x="726" y="288"/>
                  </a:moveTo>
                  <a:lnTo>
                    <a:pt x="753" y="382"/>
                  </a:lnTo>
                  <a:lnTo>
                    <a:pt x="759" y="375"/>
                  </a:lnTo>
                  <a:lnTo>
                    <a:pt x="791" y="375"/>
                  </a:lnTo>
                  <a:lnTo>
                    <a:pt x="808" y="419"/>
                  </a:lnTo>
                  <a:lnTo>
                    <a:pt x="818" y="492"/>
                  </a:lnTo>
                  <a:lnTo>
                    <a:pt x="818" y="575"/>
                  </a:lnTo>
                  <a:lnTo>
                    <a:pt x="823" y="596"/>
                  </a:lnTo>
                  <a:lnTo>
                    <a:pt x="828" y="640"/>
                  </a:lnTo>
                  <a:lnTo>
                    <a:pt x="796" y="663"/>
                  </a:lnTo>
                  <a:lnTo>
                    <a:pt x="801" y="670"/>
                  </a:lnTo>
                  <a:lnTo>
                    <a:pt x="823" y="700"/>
                  </a:lnTo>
                  <a:lnTo>
                    <a:pt x="862" y="780"/>
                  </a:lnTo>
                  <a:lnTo>
                    <a:pt x="862" y="833"/>
                  </a:lnTo>
                  <a:lnTo>
                    <a:pt x="845" y="840"/>
                  </a:lnTo>
                  <a:lnTo>
                    <a:pt x="862" y="861"/>
                  </a:lnTo>
                  <a:lnTo>
                    <a:pt x="878" y="907"/>
                  </a:lnTo>
                  <a:lnTo>
                    <a:pt x="890" y="921"/>
                  </a:lnTo>
                  <a:lnTo>
                    <a:pt x="910" y="957"/>
                  </a:lnTo>
                  <a:lnTo>
                    <a:pt x="927" y="1001"/>
                  </a:lnTo>
                  <a:lnTo>
                    <a:pt x="890" y="1068"/>
                  </a:lnTo>
                  <a:lnTo>
                    <a:pt x="883" y="1098"/>
                  </a:lnTo>
                  <a:lnTo>
                    <a:pt x="862" y="1164"/>
                  </a:lnTo>
                  <a:lnTo>
                    <a:pt x="868" y="1185"/>
                  </a:lnTo>
                  <a:lnTo>
                    <a:pt x="868" y="1229"/>
                  </a:lnTo>
                  <a:lnTo>
                    <a:pt x="862" y="1259"/>
                  </a:lnTo>
                  <a:lnTo>
                    <a:pt x="868" y="1275"/>
                  </a:lnTo>
                  <a:lnTo>
                    <a:pt x="873" y="1296"/>
                  </a:lnTo>
                  <a:lnTo>
                    <a:pt x="873" y="1362"/>
                  </a:lnTo>
                  <a:lnTo>
                    <a:pt x="878" y="1459"/>
                  </a:lnTo>
                  <a:lnTo>
                    <a:pt x="878" y="1487"/>
                  </a:lnTo>
                  <a:lnTo>
                    <a:pt x="840" y="1553"/>
                  </a:lnTo>
                  <a:lnTo>
                    <a:pt x="818" y="1569"/>
                  </a:lnTo>
                  <a:lnTo>
                    <a:pt x="808" y="1569"/>
                  </a:lnTo>
                  <a:lnTo>
                    <a:pt x="781" y="1650"/>
                  </a:lnTo>
                  <a:lnTo>
                    <a:pt x="764" y="1680"/>
                  </a:lnTo>
                  <a:lnTo>
                    <a:pt x="731" y="1708"/>
                  </a:lnTo>
                  <a:lnTo>
                    <a:pt x="704" y="1708"/>
                  </a:lnTo>
                  <a:lnTo>
                    <a:pt x="677" y="1687"/>
                  </a:lnTo>
                  <a:lnTo>
                    <a:pt x="644" y="1694"/>
                  </a:lnTo>
                  <a:lnTo>
                    <a:pt x="545" y="1680"/>
                  </a:lnTo>
                  <a:lnTo>
                    <a:pt x="590" y="1606"/>
                  </a:lnTo>
                  <a:lnTo>
                    <a:pt x="600" y="1553"/>
                  </a:lnTo>
                  <a:lnTo>
                    <a:pt x="622" y="1512"/>
                  </a:lnTo>
                  <a:lnTo>
                    <a:pt x="605" y="1523"/>
                  </a:lnTo>
                  <a:lnTo>
                    <a:pt x="568" y="1533"/>
                  </a:lnTo>
                  <a:lnTo>
                    <a:pt x="535" y="1517"/>
                  </a:lnTo>
                  <a:lnTo>
                    <a:pt x="528" y="1466"/>
                  </a:lnTo>
                  <a:lnTo>
                    <a:pt x="535" y="1413"/>
                  </a:lnTo>
                  <a:lnTo>
                    <a:pt x="568" y="1326"/>
                  </a:lnTo>
                  <a:lnTo>
                    <a:pt x="672" y="1105"/>
                  </a:lnTo>
                  <a:lnTo>
                    <a:pt x="692" y="1135"/>
                  </a:lnTo>
                  <a:lnTo>
                    <a:pt x="709" y="1091"/>
                  </a:lnTo>
                  <a:lnTo>
                    <a:pt x="704" y="1068"/>
                  </a:lnTo>
                  <a:lnTo>
                    <a:pt x="682" y="1008"/>
                  </a:lnTo>
                  <a:lnTo>
                    <a:pt x="672" y="971"/>
                  </a:lnTo>
                  <a:lnTo>
                    <a:pt x="649" y="987"/>
                  </a:lnTo>
                  <a:lnTo>
                    <a:pt x="617" y="987"/>
                  </a:lnTo>
                  <a:lnTo>
                    <a:pt x="590" y="980"/>
                  </a:lnTo>
                  <a:lnTo>
                    <a:pt x="551" y="927"/>
                  </a:lnTo>
                  <a:lnTo>
                    <a:pt x="518" y="950"/>
                  </a:lnTo>
                  <a:lnTo>
                    <a:pt x="501" y="950"/>
                  </a:lnTo>
                  <a:lnTo>
                    <a:pt x="235" y="914"/>
                  </a:lnTo>
                  <a:lnTo>
                    <a:pt x="181" y="884"/>
                  </a:lnTo>
                  <a:lnTo>
                    <a:pt x="153" y="854"/>
                  </a:lnTo>
                  <a:lnTo>
                    <a:pt x="65" y="810"/>
                  </a:lnTo>
                  <a:lnTo>
                    <a:pt x="5" y="766"/>
                  </a:lnTo>
                  <a:lnTo>
                    <a:pt x="5" y="787"/>
                  </a:lnTo>
                  <a:lnTo>
                    <a:pt x="0" y="891"/>
                  </a:lnTo>
                  <a:lnTo>
                    <a:pt x="10" y="1017"/>
                  </a:lnTo>
                  <a:lnTo>
                    <a:pt x="27" y="1061"/>
                  </a:lnTo>
                  <a:lnTo>
                    <a:pt x="87" y="1155"/>
                  </a:lnTo>
                  <a:lnTo>
                    <a:pt x="119" y="1259"/>
                  </a:lnTo>
                  <a:lnTo>
                    <a:pt x="147" y="1443"/>
                  </a:lnTo>
                  <a:lnTo>
                    <a:pt x="186" y="1590"/>
                  </a:lnTo>
                  <a:lnTo>
                    <a:pt x="196" y="1694"/>
                  </a:lnTo>
                  <a:lnTo>
                    <a:pt x="235" y="1694"/>
                  </a:lnTo>
                  <a:lnTo>
                    <a:pt x="256" y="1731"/>
                  </a:lnTo>
                  <a:lnTo>
                    <a:pt x="372" y="1767"/>
                  </a:lnTo>
                  <a:lnTo>
                    <a:pt x="223" y="1871"/>
                  </a:lnTo>
                  <a:lnTo>
                    <a:pt x="228" y="1915"/>
                  </a:lnTo>
                  <a:lnTo>
                    <a:pt x="273" y="1945"/>
                  </a:lnTo>
                  <a:lnTo>
                    <a:pt x="305" y="1988"/>
                  </a:lnTo>
                  <a:lnTo>
                    <a:pt x="295" y="2099"/>
                  </a:lnTo>
                  <a:lnTo>
                    <a:pt x="273" y="2246"/>
                  </a:lnTo>
                  <a:lnTo>
                    <a:pt x="278" y="2253"/>
                  </a:lnTo>
                  <a:lnTo>
                    <a:pt x="360" y="2232"/>
                  </a:lnTo>
                  <a:lnTo>
                    <a:pt x="377" y="2253"/>
                  </a:lnTo>
                  <a:lnTo>
                    <a:pt x="447" y="2253"/>
                  </a:lnTo>
                  <a:lnTo>
                    <a:pt x="474" y="2297"/>
                  </a:lnTo>
                  <a:lnTo>
                    <a:pt x="508" y="2327"/>
                  </a:lnTo>
                  <a:lnTo>
                    <a:pt x="523" y="2327"/>
                  </a:lnTo>
                  <a:lnTo>
                    <a:pt x="528" y="2334"/>
                  </a:lnTo>
                  <a:lnTo>
                    <a:pt x="562" y="2320"/>
                  </a:lnTo>
                  <a:lnTo>
                    <a:pt x="610" y="2343"/>
                  </a:lnTo>
                  <a:lnTo>
                    <a:pt x="655" y="2380"/>
                  </a:lnTo>
                  <a:lnTo>
                    <a:pt x="692" y="2490"/>
                  </a:lnTo>
                  <a:lnTo>
                    <a:pt x="731" y="2658"/>
                  </a:lnTo>
                  <a:lnTo>
                    <a:pt x="736" y="2702"/>
                  </a:lnTo>
                  <a:lnTo>
                    <a:pt x="753" y="2725"/>
                  </a:lnTo>
                  <a:lnTo>
                    <a:pt x="774" y="2725"/>
                  </a:lnTo>
                  <a:lnTo>
                    <a:pt x="910" y="2748"/>
                  </a:lnTo>
                  <a:lnTo>
                    <a:pt x="944" y="2739"/>
                  </a:lnTo>
                  <a:lnTo>
                    <a:pt x="1026" y="2674"/>
                  </a:lnTo>
                  <a:lnTo>
                    <a:pt x="1113" y="2658"/>
                  </a:lnTo>
                  <a:lnTo>
                    <a:pt x="1210" y="2658"/>
                  </a:lnTo>
                  <a:lnTo>
                    <a:pt x="1282" y="2681"/>
                  </a:lnTo>
                  <a:lnTo>
                    <a:pt x="1304" y="2711"/>
                  </a:lnTo>
                  <a:lnTo>
                    <a:pt x="1341" y="2711"/>
                  </a:lnTo>
                  <a:lnTo>
                    <a:pt x="1462" y="2674"/>
                  </a:lnTo>
                  <a:lnTo>
                    <a:pt x="1599" y="2651"/>
                  </a:lnTo>
                  <a:lnTo>
                    <a:pt x="1669" y="2621"/>
                  </a:lnTo>
                  <a:lnTo>
                    <a:pt x="1751" y="2571"/>
                  </a:lnTo>
                  <a:lnTo>
                    <a:pt x="1947" y="2497"/>
                  </a:lnTo>
                  <a:lnTo>
                    <a:pt x="2040" y="2490"/>
                  </a:lnTo>
                  <a:lnTo>
                    <a:pt x="2078" y="2467"/>
                  </a:lnTo>
                  <a:lnTo>
                    <a:pt x="2095" y="2453"/>
                  </a:lnTo>
                  <a:lnTo>
                    <a:pt x="2809" y="2453"/>
                  </a:lnTo>
                  <a:lnTo>
                    <a:pt x="2864" y="2453"/>
                  </a:lnTo>
                  <a:lnTo>
                    <a:pt x="2853" y="2393"/>
                  </a:lnTo>
                  <a:lnTo>
                    <a:pt x="2864" y="2363"/>
                  </a:lnTo>
                  <a:lnTo>
                    <a:pt x="2859" y="2327"/>
                  </a:lnTo>
                  <a:lnTo>
                    <a:pt x="2836" y="2260"/>
                  </a:lnTo>
                  <a:lnTo>
                    <a:pt x="2819" y="2202"/>
                  </a:lnTo>
                  <a:lnTo>
                    <a:pt x="2826" y="2166"/>
                  </a:lnTo>
                  <a:lnTo>
                    <a:pt x="2819" y="288"/>
                  </a:lnTo>
                  <a:lnTo>
                    <a:pt x="726" y="288"/>
                  </a:lnTo>
                  <a:close/>
                  <a:moveTo>
                    <a:pt x="2874" y="288"/>
                  </a:moveTo>
                  <a:lnTo>
                    <a:pt x="2881" y="2179"/>
                  </a:lnTo>
                  <a:lnTo>
                    <a:pt x="2874" y="2195"/>
                  </a:lnTo>
                  <a:lnTo>
                    <a:pt x="2886" y="2239"/>
                  </a:lnTo>
                  <a:lnTo>
                    <a:pt x="2913" y="2313"/>
                  </a:lnTo>
                  <a:lnTo>
                    <a:pt x="2918" y="2370"/>
                  </a:lnTo>
                  <a:lnTo>
                    <a:pt x="2913" y="2400"/>
                  </a:lnTo>
                  <a:lnTo>
                    <a:pt x="2913" y="2437"/>
                  </a:lnTo>
                  <a:lnTo>
                    <a:pt x="2918" y="2453"/>
                  </a:lnTo>
                  <a:lnTo>
                    <a:pt x="2920" y="2455"/>
                  </a:lnTo>
                  <a:lnTo>
                    <a:pt x="2935" y="2497"/>
                  </a:lnTo>
                  <a:lnTo>
                    <a:pt x="2968" y="2554"/>
                  </a:lnTo>
                  <a:lnTo>
                    <a:pt x="3027" y="2607"/>
                  </a:lnTo>
                  <a:lnTo>
                    <a:pt x="3065" y="2674"/>
                  </a:lnTo>
                  <a:lnTo>
                    <a:pt x="3087" y="2748"/>
                  </a:lnTo>
                  <a:lnTo>
                    <a:pt x="3060" y="2886"/>
                  </a:lnTo>
                  <a:lnTo>
                    <a:pt x="2983" y="3100"/>
                  </a:lnTo>
                  <a:lnTo>
                    <a:pt x="2951" y="3226"/>
                  </a:lnTo>
                  <a:lnTo>
                    <a:pt x="2940" y="3291"/>
                  </a:lnTo>
                  <a:lnTo>
                    <a:pt x="2908" y="3388"/>
                  </a:lnTo>
                  <a:lnTo>
                    <a:pt x="2841" y="3528"/>
                  </a:lnTo>
                  <a:lnTo>
                    <a:pt x="2814" y="3615"/>
                  </a:lnTo>
                  <a:lnTo>
                    <a:pt x="2814" y="3659"/>
                  </a:lnTo>
                  <a:lnTo>
                    <a:pt x="2826" y="3675"/>
                  </a:lnTo>
                  <a:lnTo>
                    <a:pt x="2864" y="3689"/>
                  </a:lnTo>
                  <a:lnTo>
                    <a:pt x="2901" y="3719"/>
                  </a:lnTo>
                  <a:lnTo>
                    <a:pt x="2923" y="3763"/>
                  </a:lnTo>
                  <a:lnTo>
                    <a:pt x="2923" y="3816"/>
                  </a:lnTo>
                  <a:lnTo>
                    <a:pt x="2908" y="3843"/>
                  </a:lnTo>
                  <a:lnTo>
                    <a:pt x="2908" y="3859"/>
                  </a:lnTo>
                  <a:lnTo>
                    <a:pt x="2913" y="3889"/>
                  </a:lnTo>
                  <a:lnTo>
                    <a:pt x="2908" y="3947"/>
                  </a:lnTo>
                  <a:lnTo>
                    <a:pt x="2881" y="4050"/>
                  </a:lnTo>
                  <a:lnTo>
                    <a:pt x="2886" y="5258"/>
                  </a:lnTo>
                  <a:lnTo>
                    <a:pt x="3944" y="5258"/>
                  </a:lnTo>
                  <a:lnTo>
                    <a:pt x="3977" y="5258"/>
                  </a:lnTo>
                  <a:lnTo>
                    <a:pt x="3999" y="5258"/>
                  </a:lnTo>
                  <a:lnTo>
                    <a:pt x="4064" y="5258"/>
                  </a:lnTo>
                  <a:lnTo>
                    <a:pt x="4113" y="5258"/>
                  </a:lnTo>
                  <a:lnTo>
                    <a:pt x="4832" y="5258"/>
                  </a:lnTo>
                  <a:lnTo>
                    <a:pt x="5068" y="5258"/>
                  </a:lnTo>
                  <a:lnTo>
                    <a:pt x="5068" y="3585"/>
                  </a:lnTo>
                  <a:lnTo>
                    <a:pt x="5051" y="3572"/>
                  </a:lnTo>
                  <a:lnTo>
                    <a:pt x="5035" y="3549"/>
                  </a:lnTo>
                  <a:lnTo>
                    <a:pt x="5018" y="3521"/>
                  </a:lnTo>
                  <a:lnTo>
                    <a:pt x="4991" y="3447"/>
                  </a:lnTo>
                  <a:lnTo>
                    <a:pt x="4981" y="3424"/>
                  </a:lnTo>
                  <a:lnTo>
                    <a:pt x="4969" y="3431"/>
                  </a:lnTo>
                  <a:lnTo>
                    <a:pt x="4969" y="3461"/>
                  </a:lnTo>
                  <a:lnTo>
                    <a:pt x="4959" y="3484"/>
                  </a:lnTo>
                  <a:lnTo>
                    <a:pt x="4959" y="3498"/>
                  </a:lnTo>
                  <a:lnTo>
                    <a:pt x="4964" y="3512"/>
                  </a:lnTo>
                  <a:lnTo>
                    <a:pt x="4959" y="3549"/>
                  </a:lnTo>
                  <a:lnTo>
                    <a:pt x="4931" y="3572"/>
                  </a:lnTo>
                  <a:lnTo>
                    <a:pt x="4865" y="3558"/>
                  </a:lnTo>
                  <a:lnTo>
                    <a:pt x="4817" y="3572"/>
                  </a:lnTo>
                  <a:lnTo>
                    <a:pt x="4778" y="3565"/>
                  </a:lnTo>
                  <a:lnTo>
                    <a:pt x="4713" y="3565"/>
                  </a:lnTo>
                  <a:lnTo>
                    <a:pt x="4653" y="3558"/>
                  </a:lnTo>
                  <a:lnTo>
                    <a:pt x="4641" y="3565"/>
                  </a:lnTo>
                  <a:lnTo>
                    <a:pt x="4614" y="3615"/>
                  </a:lnTo>
                  <a:lnTo>
                    <a:pt x="4592" y="3622"/>
                  </a:lnTo>
                  <a:lnTo>
                    <a:pt x="4478" y="3602"/>
                  </a:lnTo>
                  <a:lnTo>
                    <a:pt x="4462" y="3622"/>
                  </a:lnTo>
                  <a:lnTo>
                    <a:pt x="4456" y="3652"/>
                  </a:lnTo>
                  <a:lnTo>
                    <a:pt x="4435" y="3675"/>
                  </a:lnTo>
                  <a:lnTo>
                    <a:pt x="4408" y="3668"/>
                  </a:lnTo>
                  <a:lnTo>
                    <a:pt x="4381" y="3652"/>
                  </a:lnTo>
                  <a:lnTo>
                    <a:pt x="4359" y="3622"/>
                  </a:lnTo>
                  <a:lnTo>
                    <a:pt x="4336" y="3595"/>
                  </a:lnTo>
                  <a:lnTo>
                    <a:pt x="4336" y="3549"/>
                  </a:lnTo>
                  <a:lnTo>
                    <a:pt x="4314" y="3491"/>
                  </a:lnTo>
                  <a:lnTo>
                    <a:pt x="4314" y="3454"/>
                  </a:lnTo>
                  <a:lnTo>
                    <a:pt x="4304" y="3424"/>
                  </a:lnTo>
                  <a:lnTo>
                    <a:pt x="4282" y="3388"/>
                  </a:lnTo>
                  <a:lnTo>
                    <a:pt x="4272" y="3381"/>
                  </a:lnTo>
                  <a:lnTo>
                    <a:pt x="4237" y="3388"/>
                  </a:lnTo>
                  <a:lnTo>
                    <a:pt x="4217" y="3374"/>
                  </a:lnTo>
                  <a:lnTo>
                    <a:pt x="4183" y="3321"/>
                  </a:lnTo>
                  <a:lnTo>
                    <a:pt x="4162" y="3284"/>
                  </a:lnTo>
                  <a:lnTo>
                    <a:pt x="4162" y="3254"/>
                  </a:lnTo>
                  <a:lnTo>
                    <a:pt x="4173" y="3210"/>
                  </a:lnTo>
                  <a:lnTo>
                    <a:pt x="4168" y="3197"/>
                  </a:lnTo>
                  <a:lnTo>
                    <a:pt x="4156" y="3153"/>
                  </a:lnTo>
                  <a:lnTo>
                    <a:pt x="4128" y="3123"/>
                  </a:lnTo>
                  <a:lnTo>
                    <a:pt x="4113" y="3079"/>
                  </a:lnTo>
                  <a:lnTo>
                    <a:pt x="4074" y="2996"/>
                  </a:lnTo>
                  <a:lnTo>
                    <a:pt x="4064" y="2946"/>
                  </a:lnTo>
                  <a:lnTo>
                    <a:pt x="4053" y="2895"/>
                  </a:lnTo>
                  <a:lnTo>
                    <a:pt x="4047" y="2858"/>
                  </a:lnTo>
                  <a:lnTo>
                    <a:pt x="4036" y="2828"/>
                  </a:lnTo>
                  <a:lnTo>
                    <a:pt x="4036" y="2798"/>
                  </a:lnTo>
                  <a:lnTo>
                    <a:pt x="4014" y="2775"/>
                  </a:lnTo>
                  <a:lnTo>
                    <a:pt x="4004" y="2762"/>
                  </a:lnTo>
                  <a:lnTo>
                    <a:pt x="3960" y="2828"/>
                  </a:lnTo>
                  <a:lnTo>
                    <a:pt x="3927" y="2849"/>
                  </a:lnTo>
                  <a:lnTo>
                    <a:pt x="3905" y="2879"/>
                  </a:lnTo>
                  <a:lnTo>
                    <a:pt x="3878" y="2895"/>
                  </a:lnTo>
                  <a:lnTo>
                    <a:pt x="3862" y="2895"/>
                  </a:lnTo>
                  <a:lnTo>
                    <a:pt x="3845" y="2886"/>
                  </a:lnTo>
                  <a:lnTo>
                    <a:pt x="3808" y="2842"/>
                  </a:lnTo>
                  <a:lnTo>
                    <a:pt x="3769" y="2821"/>
                  </a:lnTo>
                  <a:lnTo>
                    <a:pt x="3759" y="2791"/>
                  </a:lnTo>
                  <a:lnTo>
                    <a:pt x="3764" y="2739"/>
                  </a:lnTo>
                  <a:lnTo>
                    <a:pt x="3774" y="2711"/>
                  </a:lnTo>
                  <a:lnTo>
                    <a:pt x="3759" y="2644"/>
                  </a:lnTo>
                  <a:lnTo>
                    <a:pt x="3769" y="2607"/>
                  </a:lnTo>
                  <a:lnTo>
                    <a:pt x="3791" y="2571"/>
                  </a:lnTo>
                  <a:lnTo>
                    <a:pt x="3813" y="2554"/>
                  </a:lnTo>
                  <a:lnTo>
                    <a:pt x="3808" y="2518"/>
                  </a:lnTo>
                  <a:lnTo>
                    <a:pt x="3791" y="2490"/>
                  </a:lnTo>
                  <a:lnTo>
                    <a:pt x="3781" y="2467"/>
                  </a:lnTo>
                  <a:lnTo>
                    <a:pt x="3786" y="2407"/>
                  </a:lnTo>
                  <a:lnTo>
                    <a:pt x="3774" y="2363"/>
                  </a:lnTo>
                  <a:lnTo>
                    <a:pt x="3796" y="2327"/>
                  </a:lnTo>
                  <a:lnTo>
                    <a:pt x="3796" y="2283"/>
                  </a:lnTo>
                  <a:lnTo>
                    <a:pt x="3808" y="2223"/>
                  </a:lnTo>
                  <a:lnTo>
                    <a:pt x="3818" y="2159"/>
                  </a:lnTo>
                  <a:lnTo>
                    <a:pt x="3813" y="2113"/>
                  </a:lnTo>
                  <a:lnTo>
                    <a:pt x="3835" y="2069"/>
                  </a:lnTo>
                  <a:lnTo>
                    <a:pt x="3835" y="2039"/>
                  </a:lnTo>
                  <a:lnTo>
                    <a:pt x="3796" y="2048"/>
                  </a:lnTo>
                  <a:lnTo>
                    <a:pt x="3769" y="2048"/>
                  </a:lnTo>
                  <a:lnTo>
                    <a:pt x="3747" y="2032"/>
                  </a:lnTo>
                  <a:lnTo>
                    <a:pt x="3726" y="2011"/>
                  </a:lnTo>
                  <a:lnTo>
                    <a:pt x="3726" y="1981"/>
                  </a:lnTo>
                  <a:lnTo>
                    <a:pt x="3714" y="1988"/>
                  </a:lnTo>
                  <a:lnTo>
                    <a:pt x="3692" y="1988"/>
                  </a:lnTo>
                  <a:lnTo>
                    <a:pt x="3677" y="1958"/>
                  </a:lnTo>
                  <a:lnTo>
                    <a:pt x="3672" y="1938"/>
                  </a:lnTo>
                  <a:lnTo>
                    <a:pt x="3632" y="1885"/>
                  </a:lnTo>
                  <a:lnTo>
                    <a:pt x="3617" y="1834"/>
                  </a:lnTo>
                  <a:lnTo>
                    <a:pt x="3583" y="1790"/>
                  </a:lnTo>
                  <a:lnTo>
                    <a:pt x="3545" y="1708"/>
                  </a:lnTo>
                  <a:lnTo>
                    <a:pt x="3464" y="1590"/>
                  </a:lnTo>
                  <a:lnTo>
                    <a:pt x="3409" y="1546"/>
                  </a:lnTo>
                  <a:lnTo>
                    <a:pt x="3372" y="1496"/>
                  </a:lnTo>
                  <a:lnTo>
                    <a:pt x="3322" y="1436"/>
                  </a:lnTo>
                  <a:lnTo>
                    <a:pt x="3317" y="1406"/>
                  </a:lnTo>
                  <a:lnTo>
                    <a:pt x="3332" y="1385"/>
                  </a:lnTo>
                  <a:lnTo>
                    <a:pt x="3317" y="1349"/>
                  </a:lnTo>
                  <a:lnTo>
                    <a:pt x="3327" y="1303"/>
                  </a:lnTo>
                  <a:lnTo>
                    <a:pt x="3317" y="1245"/>
                  </a:lnTo>
                  <a:lnTo>
                    <a:pt x="3290" y="1192"/>
                  </a:lnTo>
                  <a:lnTo>
                    <a:pt x="3268" y="1148"/>
                  </a:lnTo>
                  <a:lnTo>
                    <a:pt x="3240" y="1105"/>
                  </a:lnTo>
                  <a:lnTo>
                    <a:pt x="3191" y="1017"/>
                  </a:lnTo>
                  <a:lnTo>
                    <a:pt x="3191" y="288"/>
                  </a:lnTo>
                  <a:lnTo>
                    <a:pt x="2874" y="288"/>
                  </a:lnTo>
                  <a:close/>
                  <a:moveTo>
                    <a:pt x="3245" y="288"/>
                  </a:moveTo>
                  <a:lnTo>
                    <a:pt x="3245" y="435"/>
                  </a:lnTo>
                  <a:lnTo>
                    <a:pt x="3245" y="987"/>
                  </a:lnTo>
                  <a:lnTo>
                    <a:pt x="3283" y="1054"/>
                  </a:lnTo>
                  <a:lnTo>
                    <a:pt x="3317" y="1105"/>
                  </a:lnTo>
                  <a:lnTo>
                    <a:pt x="3332" y="1155"/>
                  </a:lnTo>
                  <a:lnTo>
                    <a:pt x="3365" y="1215"/>
                  </a:lnTo>
                  <a:lnTo>
                    <a:pt x="3372" y="1229"/>
                  </a:lnTo>
                  <a:lnTo>
                    <a:pt x="3382" y="1303"/>
                  </a:lnTo>
                  <a:lnTo>
                    <a:pt x="3377" y="1339"/>
                  </a:lnTo>
                  <a:lnTo>
                    <a:pt x="3392" y="1376"/>
                  </a:lnTo>
                  <a:lnTo>
                    <a:pt x="3387" y="1413"/>
                  </a:lnTo>
                  <a:lnTo>
                    <a:pt x="3404" y="1436"/>
                  </a:lnTo>
                  <a:lnTo>
                    <a:pt x="3447" y="1496"/>
                  </a:lnTo>
                  <a:lnTo>
                    <a:pt x="3501" y="1533"/>
                  </a:lnTo>
                  <a:lnTo>
                    <a:pt x="3518" y="1553"/>
                  </a:lnTo>
                  <a:lnTo>
                    <a:pt x="3590" y="1664"/>
                  </a:lnTo>
                  <a:lnTo>
                    <a:pt x="3622" y="1737"/>
                  </a:lnTo>
                  <a:lnTo>
                    <a:pt x="3660" y="1797"/>
                  </a:lnTo>
                  <a:lnTo>
                    <a:pt x="3677" y="1848"/>
                  </a:lnTo>
                  <a:lnTo>
                    <a:pt x="3719" y="1908"/>
                  </a:lnTo>
                  <a:lnTo>
                    <a:pt x="3736" y="1901"/>
                  </a:lnTo>
                  <a:lnTo>
                    <a:pt x="3759" y="1915"/>
                  </a:lnTo>
                  <a:lnTo>
                    <a:pt x="3781" y="1945"/>
                  </a:lnTo>
                  <a:lnTo>
                    <a:pt x="3781" y="1975"/>
                  </a:lnTo>
                  <a:lnTo>
                    <a:pt x="3791" y="1975"/>
                  </a:lnTo>
                  <a:lnTo>
                    <a:pt x="3868" y="1958"/>
                  </a:lnTo>
                  <a:lnTo>
                    <a:pt x="3890" y="1988"/>
                  </a:lnTo>
                  <a:lnTo>
                    <a:pt x="3895" y="2018"/>
                  </a:lnTo>
                  <a:lnTo>
                    <a:pt x="3890" y="2048"/>
                  </a:lnTo>
                  <a:lnTo>
                    <a:pt x="3883" y="2106"/>
                  </a:lnTo>
                  <a:lnTo>
                    <a:pt x="3873" y="2129"/>
                  </a:lnTo>
                  <a:lnTo>
                    <a:pt x="3873" y="2159"/>
                  </a:lnTo>
                  <a:lnTo>
                    <a:pt x="3862" y="2246"/>
                  </a:lnTo>
                  <a:lnTo>
                    <a:pt x="3851" y="2297"/>
                  </a:lnTo>
                  <a:lnTo>
                    <a:pt x="3845" y="2357"/>
                  </a:lnTo>
                  <a:lnTo>
                    <a:pt x="3835" y="2380"/>
                  </a:lnTo>
                  <a:lnTo>
                    <a:pt x="3840" y="2400"/>
                  </a:lnTo>
                  <a:lnTo>
                    <a:pt x="3835" y="2453"/>
                  </a:lnTo>
                  <a:lnTo>
                    <a:pt x="3856" y="2481"/>
                  </a:lnTo>
                  <a:lnTo>
                    <a:pt x="3868" y="2571"/>
                  </a:lnTo>
                  <a:lnTo>
                    <a:pt x="3856" y="2607"/>
                  </a:lnTo>
                  <a:lnTo>
                    <a:pt x="3818" y="2637"/>
                  </a:lnTo>
                  <a:lnTo>
                    <a:pt x="3818" y="2644"/>
                  </a:lnTo>
                  <a:lnTo>
                    <a:pt x="3828" y="2718"/>
                  </a:lnTo>
                  <a:lnTo>
                    <a:pt x="3813" y="2768"/>
                  </a:lnTo>
                  <a:lnTo>
                    <a:pt x="3835" y="2785"/>
                  </a:lnTo>
                  <a:lnTo>
                    <a:pt x="3873" y="2821"/>
                  </a:lnTo>
                  <a:lnTo>
                    <a:pt x="3895" y="2785"/>
                  </a:lnTo>
                  <a:lnTo>
                    <a:pt x="3927" y="2762"/>
                  </a:lnTo>
                  <a:lnTo>
                    <a:pt x="3965" y="2695"/>
                  </a:lnTo>
                  <a:lnTo>
                    <a:pt x="3977" y="2674"/>
                  </a:lnTo>
                  <a:lnTo>
                    <a:pt x="4009" y="2674"/>
                  </a:lnTo>
                  <a:lnTo>
                    <a:pt x="4031" y="2695"/>
                  </a:lnTo>
                  <a:lnTo>
                    <a:pt x="4053" y="2725"/>
                  </a:lnTo>
                  <a:lnTo>
                    <a:pt x="4086" y="2755"/>
                  </a:lnTo>
                  <a:lnTo>
                    <a:pt x="4091" y="2785"/>
                  </a:lnTo>
                  <a:lnTo>
                    <a:pt x="4091" y="2812"/>
                  </a:lnTo>
                  <a:lnTo>
                    <a:pt x="4101" y="2842"/>
                  </a:lnTo>
                  <a:lnTo>
                    <a:pt x="4108" y="2879"/>
                  </a:lnTo>
                  <a:lnTo>
                    <a:pt x="4118" y="2923"/>
                  </a:lnTo>
                  <a:lnTo>
                    <a:pt x="4128" y="2976"/>
                  </a:lnTo>
                  <a:lnTo>
                    <a:pt x="4156" y="3042"/>
                  </a:lnTo>
                  <a:lnTo>
                    <a:pt x="4178" y="3086"/>
                  </a:lnTo>
                  <a:lnTo>
                    <a:pt x="4200" y="3107"/>
                  </a:lnTo>
                  <a:lnTo>
                    <a:pt x="4210" y="3137"/>
                  </a:lnTo>
                  <a:lnTo>
                    <a:pt x="4222" y="3173"/>
                  </a:lnTo>
                  <a:lnTo>
                    <a:pt x="4227" y="3217"/>
                  </a:lnTo>
                  <a:lnTo>
                    <a:pt x="4217" y="3263"/>
                  </a:lnTo>
                  <a:lnTo>
                    <a:pt x="4222" y="3277"/>
                  </a:lnTo>
                  <a:lnTo>
                    <a:pt x="4249" y="3314"/>
                  </a:lnTo>
                  <a:lnTo>
                    <a:pt x="4277" y="3307"/>
                  </a:lnTo>
                  <a:lnTo>
                    <a:pt x="4309" y="3321"/>
                  </a:lnTo>
                  <a:lnTo>
                    <a:pt x="4331" y="3351"/>
                  </a:lnTo>
                  <a:lnTo>
                    <a:pt x="4353" y="3388"/>
                  </a:lnTo>
                  <a:lnTo>
                    <a:pt x="4369" y="3447"/>
                  </a:lnTo>
                  <a:lnTo>
                    <a:pt x="4369" y="3475"/>
                  </a:lnTo>
                  <a:lnTo>
                    <a:pt x="4391" y="3535"/>
                  </a:lnTo>
                  <a:lnTo>
                    <a:pt x="4391" y="3565"/>
                  </a:lnTo>
                  <a:lnTo>
                    <a:pt x="4396" y="3572"/>
                  </a:lnTo>
                  <a:lnTo>
                    <a:pt x="4413" y="3585"/>
                  </a:lnTo>
                  <a:lnTo>
                    <a:pt x="4428" y="3558"/>
                  </a:lnTo>
                  <a:lnTo>
                    <a:pt x="4462" y="3528"/>
                  </a:lnTo>
                  <a:lnTo>
                    <a:pt x="4495" y="3528"/>
                  </a:lnTo>
                  <a:lnTo>
                    <a:pt x="4587" y="3549"/>
                  </a:lnTo>
                  <a:lnTo>
                    <a:pt x="4604" y="3512"/>
                  </a:lnTo>
                  <a:lnTo>
                    <a:pt x="4619" y="3491"/>
                  </a:lnTo>
                  <a:lnTo>
                    <a:pt x="4653" y="3484"/>
                  </a:lnTo>
                  <a:lnTo>
                    <a:pt x="4713" y="3491"/>
                  </a:lnTo>
                  <a:lnTo>
                    <a:pt x="4783" y="3491"/>
                  </a:lnTo>
                  <a:lnTo>
                    <a:pt x="4817" y="3498"/>
                  </a:lnTo>
                  <a:lnTo>
                    <a:pt x="4865" y="3484"/>
                  </a:lnTo>
                  <a:lnTo>
                    <a:pt x="4904" y="3491"/>
                  </a:lnTo>
                  <a:lnTo>
                    <a:pt x="4904" y="3468"/>
                  </a:lnTo>
                  <a:lnTo>
                    <a:pt x="4914" y="3431"/>
                  </a:lnTo>
                  <a:lnTo>
                    <a:pt x="4919" y="3394"/>
                  </a:lnTo>
                  <a:lnTo>
                    <a:pt x="4947" y="3365"/>
                  </a:lnTo>
                  <a:lnTo>
                    <a:pt x="4969" y="3351"/>
                  </a:lnTo>
                  <a:lnTo>
                    <a:pt x="5001" y="3351"/>
                  </a:lnTo>
                  <a:lnTo>
                    <a:pt x="5018" y="3381"/>
                  </a:lnTo>
                  <a:lnTo>
                    <a:pt x="5035" y="3411"/>
                  </a:lnTo>
                  <a:lnTo>
                    <a:pt x="5068" y="3484"/>
                  </a:lnTo>
                  <a:lnTo>
                    <a:pt x="5068" y="3173"/>
                  </a:lnTo>
                  <a:lnTo>
                    <a:pt x="7701" y="3173"/>
                  </a:lnTo>
                  <a:lnTo>
                    <a:pt x="7701" y="3167"/>
                  </a:lnTo>
                  <a:lnTo>
                    <a:pt x="7713" y="3167"/>
                  </a:lnTo>
                  <a:lnTo>
                    <a:pt x="7708" y="877"/>
                  </a:lnTo>
                  <a:lnTo>
                    <a:pt x="7701" y="288"/>
                  </a:lnTo>
                  <a:lnTo>
                    <a:pt x="3245" y="288"/>
                  </a:lnTo>
                  <a:close/>
                  <a:moveTo>
                    <a:pt x="7756" y="288"/>
                  </a:moveTo>
                  <a:lnTo>
                    <a:pt x="7768" y="2490"/>
                  </a:lnTo>
                  <a:lnTo>
                    <a:pt x="9010" y="2490"/>
                  </a:lnTo>
                  <a:lnTo>
                    <a:pt x="10505" y="2490"/>
                  </a:lnTo>
                  <a:lnTo>
                    <a:pt x="10505" y="2474"/>
                  </a:lnTo>
                  <a:lnTo>
                    <a:pt x="10505" y="2393"/>
                  </a:lnTo>
                  <a:lnTo>
                    <a:pt x="10495" y="2327"/>
                  </a:lnTo>
                  <a:lnTo>
                    <a:pt x="10495" y="2290"/>
                  </a:lnTo>
                  <a:lnTo>
                    <a:pt x="10490" y="2260"/>
                  </a:lnTo>
                  <a:lnTo>
                    <a:pt x="10445" y="2149"/>
                  </a:lnTo>
                  <a:lnTo>
                    <a:pt x="10435" y="2062"/>
                  </a:lnTo>
                  <a:lnTo>
                    <a:pt x="10423" y="2018"/>
                  </a:lnTo>
                  <a:lnTo>
                    <a:pt x="10418" y="1908"/>
                  </a:lnTo>
                  <a:lnTo>
                    <a:pt x="10418" y="1871"/>
                  </a:lnTo>
                  <a:lnTo>
                    <a:pt x="10428" y="1818"/>
                  </a:lnTo>
                  <a:lnTo>
                    <a:pt x="10413" y="1774"/>
                  </a:lnTo>
                  <a:lnTo>
                    <a:pt x="10408" y="1744"/>
                  </a:lnTo>
                  <a:lnTo>
                    <a:pt x="10401" y="1480"/>
                  </a:lnTo>
                  <a:lnTo>
                    <a:pt x="10396" y="1443"/>
                  </a:lnTo>
                  <a:lnTo>
                    <a:pt x="10396" y="1319"/>
                  </a:lnTo>
                  <a:lnTo>
                    <a:pt x="10364" y="1201"/>
                  </a:lnTo>
                  <a:lnTo>
                    <a:pt x="10347" y="1148"/>
                  </a:lnTo>
                  <a:lnTo>
                    <a:pt x="10341" y="1091"/>
                  </a:lnTo>
                  <a:lnTo>
                    <a:pt x="10341" y="1068"/>
                  </a:lnTo>
                  <a:lnTo>
                    <a:pt x="10314" y="987"/>
                  </a:lnTo>
                  <a:lnTo>
                    <a:pt x="10292" y="877"/>
                  </a:lnTo>
                  <a:lnTo>
                    <a:pt x="10299" y="787"/>
                  </a:lnTo>
                  <a:lnTo>
                    <a:pt x="10292" y="730"/>
                  </a:lnTo>
                  <a:lnTo>
                    <a:pt x="10292" y="670"/>
                  </a:lnTo>
                  <a:lnTo>
                    <a:pt x="10287" y="596"/>
                  </a:lnTo>
                  <a:lnTo>
                    <a:pt x="10292" y="545"/>
                  </a:lnTo>
                  <a:lnTo>
                    <a:pt x="10292" y="492"/>
                  </a:lnTo>
                  <a:lnTo>
                    <a:pt x="10265" y="288"/>
                  </a:lnTo>
                  <a:lnTo>
                    <a:pt x="7756" y="288"/>
                  </a:lnTo>
                  <a:close/>
                  <a:moveTo>
                    <a:pt x="726" y="921"/>
                  </a:moveTo>
                  <a:lnTo>
                    <a:pt x="726" y="944"/>
                  </a:lnTo>
                  <a:lnTo>
                    <a:pt x="731" y="964"/>
                  </a:lnTo>
                  <a:lnTo>
                    <a:pt x="731" y="921"/>
                  </a:lnTo>
                  <a:lnTo>
                    <a:pt x="726" y="921"/>
                  </a:lnTo>
                  <a:close/>
                  <a:moveTo>
                    <a:pt x="741" y="1008"/>
                  </a:moveTo>
                  <a:lnTo>
                    <a:pt x="747" y="1024"/>
                  </a:lnTo>
                  <a:lnTo>
                    <a:pt x="741" y="1008"/>
                  </a:lnTo>
                  <a:close/>
                  <a:moveTo>
                    <a:pt x="818" y="1098"/>
                  </a:moveTo>
                  <a:lnTo>
                    <a:pt x="818" y="1112"/>
                  </a:lnTo>
                  <a:lnTo>
                    <a:pt x="823" y="1105"/>
                  </a:lnTo>
                  <a:lnTo>
                    <a:pt x="818" y="1098"/>
                  </a:lnTo>
                  <a:close/>
                  <a:moveTo>
                    <a:pt x="813" y="1201"/>
                  </a:moveTo>
                  <a:lnTo>
                    <a:pt x="808" y="1208"/>
                  </a:lnTo>
                  <a:lnTo>
                    <a:pt x="813" y="1215"/>
                  </a:lnTo>
                  <a:lnTo>
                    <a:pt x="813" y="1201"/>
                  </a:lnTo>
                  <a:close/>
                  <a:moveTo>
                    <a:pt x="726" y="1252"/>
                  </a:moveTo>
                  <a:lnTo>
                    <a:pt x="709" y="1275"/>
                  </a:lnTo>
                  <a:lnTo>
                    <a:pt x="726" y="1259"/>
                  </a:lnTo>
                  <a:lnTo>
                    <a:pt x="726" y="1252"/>
                  </a:lnTo>
                  <a:close/>
                  <a:moveTo>
                    <a:pt x="699" y="1289"/>
                  </a:moveTo>
                  <a:lnTo>
                    <a:pt x="660" y="1332"/>
                  </a:lnTo>
                  <a:lnTo>
                    <a:pt x="637" y="1362"/>
                  </a:lnTo>
                  <a:lnTo>
                    <a:pt x="617" y="1413"/>
                  </a:lnTo>
                  <a:lnTo>
                    <a:pt x="682" y="1392"/>
                  </a:lnTo>
                  <a:lnTo>
                    <a:pt x="665" y="1466"/>
                  </a:lnTo>
                  <a:lnTo>
                    <a:pt x="677" y="1459"/>
                  </a:lnTo>
                  <a:lnTo>
                    <a:pt x="704" y="1487"/>
                  </a:lnTo>
                  <a:lnTo>
                    <a:pt x="714" y="1466"/>
                  </a:lnTo>
                  <a:lnTo>
                    <a:pt x="747" y="1503"/>
                  </a:lnTo>
                  <a:lnTo>
                    <a:pt x="753" y="1443"/>
                  </a:lnTo>
                  <a:lnTo>
                    <a:pt x="747" y="1413"/>
                  </a:lnTo>
                  <a:lnTo>
                    <a:pt x="741" y="1376"/>
                  </a:lnTo>
                  <a:lnTo>
                    <a:pt x="699" y="1289"/>
                  </a:lnTo>
                  <a:close/>
                  <a:moveTo>
                    <a:pt x="13713" y="1436"/>
                  </a:moveTo>
                  <a:lnTo>
                    <a:pt x="13641" y="1473"/>
                  </a:lnTo>
                  <a:lnTo>
                    <a:pt x="13619" y="1496"/>
                  </a:lnTo>
                  <a:lnTo>
                    <a:pt x="13560" y="1576"/>
                  </a:lnTo>
                  <a:lnTo>
                    <a:pt x="13544" y="1613"/>
                  </a:lnTo>
                  <a:lnTo>
                    <a:pt x="13549" y="1613"/>
                  </a:lnTo>
                  <a:lnTo>
                    <a:pt x="13555" y="1620"/>
                  </a:lnTo>
                  <a:lnTo>
                    <a:pt x="13592" y="1540"/>
                  </a:lnTo>
                  <a:lnTo>
                    <a:pt x="13626" y="1613"/>
                  </a:lnTo>
                  <a:lnTo>
                    <a:pt x="13626" y="1634"/>
                  </a:lnTo>
                  <a:lnTo>
                    <a:pt x="13631" y="1620"/>
                  </a:lnTo>
                  <a:lnTo>
                    <a:pt x="13631" y="1613"/>
                  </a:lnTo>
                  <a:lnTo>
                    <a:pt x="13641" y="1576"/>
                  </a:lnTo>
                  <a:lnTo>
                    <a:pt x="13718" y="1496"/>
                  </a:lnTo>
                  <a:lnTo>
                    <a:pt x="13701" y="1480"/>
                  </a:lnTo>
                  <a:lnTo>
                    <a:pt x="13718" y="1436"/>
                  </a:lnTo>
                  <a:lnTo>
                    <a:pt x="13713" y="1436"/>
                  </a:lnTo>
                  <a:close/>
                  <a:moveTo>
                    <a:pt x="20804" y="1450"/>
                  </a:moveTo>
                  <a:lnTo>
                    <a:pt x="20531" y="1981"/>
                  </a:lnTo>
                  <a:lnTo>
                    <a:pt x="20504" y="2179"/>
                  </a:lnTo>
                  <a:lnTo>
                    <a:pt x="20460" y="2260"/>
                  </a:lnTo>
                  <a:lnTo>
                    <a:pt x="20438" y="2320"/>
                  </a:lnTo>
                  <a:lnTo>
                    <a:pt x="20417" y="2453"/>
                  </a:lnTo>
                  <a:lnTo>
                    <a:pt x="20417" y="2497"/>
                  </a:lnTo>
                  <a:lnTo>
                    <a:pt x="20427" y="2527"/>
                  </a:lnTo>
                  <a:lnTo>
                    <a:pt x="20417" y="2577"/>
                  </a:lnTo>
                  <a:lnTo>
                    <a:pt x="20378" y="2644"/>
                  </a:lnTo>
                  <a:lnTo>
                    <a:pt x="20373" y="2695"/>
                  </a:lnTo>
                  <a:lnTo>
                    <a:pt x="20351" y="2725"/>
                  </a:lnTo>
                  <a:lnTo>
                    <a:pt x="20301" y="2768"/>
                  </a:lnTo>
                  <a:lnTo>
                    <a:pt x="20269" y="2828"/>
                  </a:lnTo>
                  <a:lnTo>
                    <a:pt x="20269" y="2849"/>
                  </a:lnTo>
                  <a:lnTo>
                    <a:pt x="20274" y="2872"/>
                  </a:lnTo>
                  <a:lnTo>
                    <a:pt x="20274" y="2916"/>
                  </a:lnTo>
                  <a:lnTo>
                    <a:pt x="20253" y="2953"/>
                  </a:lnTo>
                  <a:lnTo>
                    <a:pt x="20226" y="2953"/>
                  </a:lnTo>
                  <a:lnTo>
                    <a:pt x="20219" y="2953"/>
                  </a:lnTo>
                  <a:lnTo>
                    <a:pt x="20219" y="2959"/>
                  </a:lnTo>
                  <a:lnTo>
                    <a:pt x="20219" y="2996"/>
                  </a:lnTo>
                  <a:lnTo>
                    <a:pt x="20199" y="3042"/>
                  </a:lnTo>
                  <a:lnTo>
                    <a:pt x="20160" y="3063"/>
                  </a:lnTo>
                  <a:lnTo>
                    <a:pt x="20132" y="3012"/>
                  </a:lnTo>
                  <a:lnTo>
                    <a:pt x="20127" y="3012"/>
                  </a:lnTo>
                  <a:lnTo>
                    <a:pt x="20172" y="4241"/>
                  </a:lnTo>
                  <a:lnTo>
                    <a:pt x="20172" y="4294"/>
                  </a:lnTo>
                  <a:lnTo>
                    <a:pt x="20172" y="4331"/>
                  </a:lnTo>
                  <a:lnTo>
                    <a:pt x="20182" y="4368"/>
                  </a:lnTo>
                  <a:lnTo>
                    <a:pt x="20219" y="4432"/>
                  </a:lnTo>
                  <a:lnTo>
                    <a:pt x="20226" y="4485"/>
                  </a:lnTo>
                  <a:lnTo>
                    <a:pt x="20236" y="4499"/>
                  </a:lnTo>
                  <a:lnTo>
                    <a:pt x="20241" y="4492"/>
                  </a:lnTo>
                  <a:lnTo>
                    <a:pt x="20291" y="4345"/>
                  </a:lnTo>
                  <a:lnTo>
                    <a:pt x="20351" y="4257"/>
                  </a:lnTo>
                  <a:lnTo>
                    <a:pt x="20395" y="4184"/>
                  </a:lnTo>
                  <a:lnTo>
                    <a:pt x="20368" y="4154"/>
                  </a:lnTo>
                  <a:lnTo>
                    <a:pt x="20422" y="4050"/>
                  </a:lnTo>
                  <a:lnTo>
                    <a:pt x="20477" y="4000"/>
                  </a:lnTo>
                  <a:lnTo>
                    <a:pt x="20553" y="3970"/>
                  </a:lnTo>
                  <a:lnTo>
                    <a:pt x="20547" y="4007"/>
                  </a:lnTo>
                  <a:lnTo>
                    <a:pt x="20553" y="4000"/>
                  </a:lnTo>
                  <a:lnTo>
                    <a:pt x="20559" y="3910"/>
                  </a:lnTo>
                  <a:lnTo>
                    <a:pt x="20591" y="3940"/>
                  </a:lnTo>
                  <a:lnTo>
                    <a:pt x="20591" y="3933"/>
                  </a:lnTo>
                  <a:lnTo>
                    <a:pt x="20651" y="3843"/>
                  </a:lnTo>
                  <a:lnTo>
                    <a:pt x="20656" y="3873"/>
                  </a:lnTo>
                  <a:lnTo>
                    <a:pt x="20663" y="3829"/>
                  </a:lnTo>
                  <a:lnTo>
                    <a:pt x="20700" y="3917"/>
                  </a:lnTo>
                  <a:lnTo>
                    <a:pt x="20744" y="3873"/>
                  </a:lnTo>
                  <a:lnTo>
                    <a:pt x="20787" y="3889"/>
                  </a:lnTo>
                  <a:lnTo>
                    <a:pt x="20809" y="3866"/>
                  </a:lnTo>
                  <a:lnTo>
                    <a:pt x="20826" y="3836"/>
                  </a:lnTo>
                  <a:lnTo>
                    <a:pt x="20831" y="3779"/>
                  </a:lnTo>
                  <a:lnTo>
                    <a:pt x="20869" y="3668"/>
                  </a:lnTo>
                  <a:lnTo>
                    <a:pt x="20869" y="3595"/>
                  </a:lnTo>
                  <a:lnTo>
                    <a:pt x="20918" y="3549"/>
                  </a:lnTo>
                  <a:lnTo>
                    <a:pt x="20940" y="3498"/>
                  </a:lnTo>
                  <a:lnTo>
                    <a:pt x="21000" y="3431"/>
                  </a:lnTo>
                  <a:lnTo>
                    <a:pt x="20995" y="3565"/>
                  </a:lnTo>
                  <a:lnTo>
                    <a:pt x="21032" y="3602"/>
                  </a:lnTo>
                  <a:lnTo>
                    <a:pt x="21000" y="3645"/>
                  </a:lnTo>
                  <a:lnTo>
                    <a:pt x="21032" y="3659"/>
                  </a:lnTo>
                  <a:lnTo>
                    <a:pt x="21032" y="3638"/>
                  </a:lnTo>
                  <a:lnTo>
                    <a:pt x="21049" y="3585"/>
                  </a:lnTo>
                  <a:lnTo>
                    <a:pt x="21082" y="3475"/>
                  </a:lnTo>
                  <a:lnTo>
                    <a:pt x="21119" y="3558"/>
                  </a:lnTo>
                  <a:lnTo>
                    <a:pt x="21136" y="3528"/>
                  </a:lnTo>
                  <a:lnTo>
                    <a:pt x="21164" y="3512"/>
                  </a:lnTo>
                  <a:lnTo>
                    <a:pt x="21186" y="3512"/>
                  </a:lnTo>
                  <a:lnTo>
                    <a:pt x="21235" y="3542"/>
                  </a:lnTo>
                  <a:lnTo>
                    <a:pt x="21245" y="3579"/>
                  </a:lnTo>
                  <a:lnTo>
                    <a:pt x="21251" y="3542"/>
                  </a:lnTo>
                  <a:lnTo>
                    <a:pt x="21273" y="3549"/>
                  </a:lnTo>
                  <a:lnTo>
                    <a:pt x="21295" y="3475"/>
                  </a:lnTo>
                  <a:lnTo>
                    <a:pt x="21338" y="3461"/>
                  </a:lnTo>
                  <a:lnTo>
                    <a:pt x="21365" y="3484"/>
                  </a:lnTo>
                  <a:lnTo>
                    <a:pt x="21382" y="3484"/>
                  </a:lnTo>
                  <a:lnTo>
                    <a:pt x="21387" y="3484"/>
                  </a:lnTo>
                  <a:lnTo>
                    <a:pt x="21404" y="3424"/>
                  </a:lnTo>
                  <a:lnTo>
                    <a:pt x="21447" y="3417"/>
                  </a:lnTo>
                  <a:lnTo>
                    <a:pt x="21491" y="3388"/>
                  </a:lnTo>
                  <a:lnTo>
                    <a:pt x="21551" y="3401"/>
                  </a:lnTo>
                  <a:lnTo>
                    <a:pt x="21600" y="3328"/>
                  </a:lnTo>
                  <a:lnTo>
                    <a:pt x="21568" y="3321"/>
                  </a:lnTo>
                  <a:lnTo>
                    <a:pt x="21563" y="3240"/>
                  </a:lnTo>
                  <a:lnTo>
                    <a:pt x="21573" y="3210"/>
                  </a:lnTo>
                  <a:lnTo>
                    <a:pt x="21568" y="3153"/>
                  </a:lnTo>
                  <a:lnTo>
                    <a:pt x="21556" y="3116"/>
                  </a:lnTo>
                  <a:lnTo>
                    <a:pt x="21556" y="3107"/>
                  </a:lnTo>
                  <a:lnTo>
                    <a:pt x="21545" y="3107"/>
                  </a:lnTo>
                  <a:lnTo>
                    <a:pt x="21540" y="3116"/>
                  </a:lnTo>
                  <a:lnTo>
                    <a:pt x="21518" y="3144"/>
                  </a:lnTo>
                  <a:lnTo>
                    <a:pt x="21474" y="3116"/>
                  </a:lnTo>
                  <a:lnTo>
                    <a:pt x="21459" y="3079"/>
                  </a:lnTo>
                  <a:lnTo>
                    <a:pt x="21436" y="3049"/>
                  </a:lnTo>
                  <a:lnTo>
                    <a:pt x="21426" y="3012"/>
                  </a:lnTo>
                  <a:lnTo>
                    <a:pt x="21436" y="2969"/>
                  </a:lnTo>
                  <a:lnTo>
                    <a:pt x="21441" y="2939"/>
                  </a:lnTo>
                  <a:lnTo>
                    <a:pt x="21419" y="2872"/>
                  </a:lnTo>
                  <a:lnTo>
                    <a:pt x="21426" y="2828"/>
                  </a:lnTo>
                  <a:lnTo>
                    <a:pt x="21431" y="2821"/>
                  </a:lnTo>
                  <a:lnTo>
                    <a:pt x="21382" y="2805"/>
                  </a:lnTo>
                  <a:lnTo>
                    <a:pt x="21317" y="2748"/>
                  </a:lnTo>
                  <a:lnTo>
                    <a:pt x="21263" y="2658"/>
                  </a:lnTo>
                  <a:lnTo>
                    <a:pt x="21305" y="2637"/>
                  </a:lnTo>
                  <a:lnTo>
                    <a:pt x="21310" y="2607"/>
                  </a:lnTo>
                  <a:lnTo>
                    <a:pt x="21310" y="2577"/>
                  </a:lnTo>
                  <a:lnTo>
                    <a:pt x="21317" y="2548"/>
                  </a:lnTo>
                  <a:lnTo>
                    <a:pt x="21310" y="2518"/>
                  </a:lnTo>
                  <a:lnTo>
                    <a:pt x="21300" y="1708"/>
                  </a:lnTo>
                  <a:lnTo>
                    <a:pt x="21201" y="1576"/>
                  </a:lnTo>
                  <a:lnTo>
                    <a:pt x="21159" y="1533"/>
                  </a:lnTo>
                  <a:lnTo>
                    <a:pt x="21141" y="1523"/>
                  </a:lnTo>
                  <a:lnTo>
                    <a:pt x="21136" y="1546"/>
                  </a:lnTo>
                  <a:lnTo>
                    <a:pt x="21087" y="1576"/>
                  </a:lnTo>
                  <a:lnTo>
                    <a:pt x="21010" y="1597"/>
                  </a:lnTo>
                  <a:lnTo>
                    <a:pt x="20945" y="1643"/>
                  </a:lnTo>
                  <a:lnTo>
                    <a:pt x="20918" y="1643"/>
                  </a:lnTo>
                  <a:lnTo>
                    <a:pt x="20891" y="1627"/>
                  </a:lnTo>
                  <a:lnTo>
                    <a:pt x="20859" y="1597"/>
                  </a:lnTo>
                  <a:lnTo>
                    <a:pt x="20836" y="1569"/>
                  </a:lnTo>
                  <a:lnTo>
                    <a:pt x="20831" y="1503"/>
                  </a:lnTo>
                  <a:lnTo>
                    <a:pt x="20831" y="1466"/>
                  </a:lnTo>
                  <a:lnTo>
                    <a:pt x="20804" y="1450"/>
                  </a:lnTo>
                  <a:close/>
                  <a:moveTo>
                    <a:pt x="731" y="1576"/>
                  </a:moveTo>
                  <a:lnTo>
                    <a:pt x="714" y="1627"/>
                  </a:lnTo>
                  <a:lnTo>
                    <a:pt x="714" y="1634"/>
                  </a:lnTo>
                  <a:lnTo>
                    <a:pt x="736" y="1613"/>
                  </a:lnTo>
                  <a:lnTo>
                    <a:pt x="741" y="1583"/>
                  </a:lnTo>
                  <a:lnTo>
                    <a:pt x="731" y="1576"/>
                  </a:lnTo>
                  <a:close/>
                  <a:moveTo>
                    <a:pt x="13483" y="1643"/>
                  </a:moveTo>
                  <a:lnTo>
                    <a:pt x="13456" y="1671"/>
                  </a:lnTo>
                  <a:lnTo>
                    <a:pt x="13428" y="1708"/>
                  </a:lnTo>
                  <a:lnTo>
                    <a:pt x="13413" y="1744"/>
                  </a:lnTo>
                  <a:lnTo>
                    <a:pt x="13381" y="1774"/>
                  </a:lnTo>
                  <a:lnTo>
                    <a:pt x="13347" y="1781"/>
                  </a:lnTo>
                  <a:lnTo>
                    <a:pt x="13331" y="1790"/>
                  </a:lnTo>
                  <a:lnTo>
                    <a:pt x="13292" y="1841"/>
                  </a:lnTo>
                  <a:lnTo>
                    <a:pt x="13249" y="1878"/>
                  </a:lnTo>
                  <a:lnTo>
                    <a:pt x="13195" y="1892"/>
                  </a:lnTo>
                  <a:lnTo>
                    <a:pt x="13118" y="1908"/>
                  </a:lnTo>
                  <a:lnTo>
                    <a:pt x="13064" y="1938"/>
                  </a:lnTo>
                  <a:lnTo>
                    <a:pt x="13019" y="1988"/>
                  </a:lnTo>
                  <a:lnTo>
                    <a:pt x="12955" y="2039"/>
                  </a:lnTo>
                  <a:lnTo>
                    <a:pt x="12900" y="2069"/>
                  </a:lnTo>
                  <a:lnTo>
                    <a:pt x="12932" y="2085"/>
                  </a:lnTo>
                  <a:lnTo>
                    <a:pt x="12972" y="2209"/>
                  </a:lnTo>
                  <a:lnTo>
                    <a:pt x="13341" y="2350"/>
                  </a:lnTo>
                  <a:lnTo>
                    <a:pt x="13440" y="2423"/>
                  </a:lnTo>
                  <a:lnTo>
                    <a:pt x="13478" y="2430"/>
                  </a:lnTo>
                  <a:lnTo>
                    <a:pt x="13517" y="2437"/>
                  </a:lnTo>
                  <a:lnTo>
                    <a:pt x="13572" y="2444"/>
                  </a:lnTo>
                  <a:lnTo>
                    <a:pt x="13619" y="2460"/>
                  </a:lnTo>
                  <a:lnTo>
                    <a:pt x="13708" y="2497"/>
                  </a:lnTo>
                  <a:lnTo>
                    <a:pt x="13735" y="2541"/>
                  </a:lnTo>
                  <a:lnTo>
                    <a:pt x="13740" y="2577"/>
                  </a:lnTo>
                  <a:lnTo>
                    <a:pt x="13735" y="2600"/>
                  </a:lnTo>
                  <a:lnTo>
                    <a:pt x="13795" y="2628"/>
                  </a:lnTo>
                  <a:lnTo>
                    <a:pt x="13832" y="2674"/>
                  </a:lnTo>
                  <a:lnTo>
                    <a:pt x="13849" y="2702"/>
                  </a:lnTo>
                  <a:lnTo>
                    <a:pt x="13844" y="2732"/>
                  </a:lnTo>
                  <a:lnTo>
                    <a:pt x="13855" y="2785"/>
                  </a:lnTo>
                  <a:lnTo>
                    <a:pt x="13844" y="2812"/>
                  </a:lnTo>
                  <a:lnTo>
                    <a:pt x="13844" y="2858"/>
                  </a:lnTo>
                  <a:lnTo>
                    <a:pt x="13822" y="2909"/>
                  </a:lnTo>
                  <a:lnTo>
                    <a:pt x="13827" y="2909"/>
                  </a:lnTo>
                  <a:lnTo>
                    <a:pt x="13865" y="2895"/>
                  </a:lnTo>
                  <a:lnTo>
                    <a:pt x="13892" y="2916"/>
                  </a:lnTo>
                  <a:lnTo>
                    <a:pt x="13904" y="2946"/>
                  </a:lnTo>
                  <a:lnTo>
                    <a:pt x="13904" y="2969"/>
                  </a:lnTo>
                  <a:lnTo>
                    <a:pt x="13882" y="3042"/>
                  </a:lnTo>
                  <a:lnTo>
                    <a:pt x="13882" y="3056"/>
                  </a:lnTo>
                  <a:lnTo>
                    <a:pt x="13892" y="3049"/>
                  </a:lnTo>
                  <a:lnTo>
                    <a:pt x="13909" y="3005"/>
                  </a:lnTo>
                  <a:lnTo>
                    <a:pt x="13953" y="2923"/>
                  </a:lnTo>
                  <a:lnTo>
                    <a:pt x="13986" y="2842"/>
                  </a:lnTo>
                  <a:lnTo>
                    <a:pt x="14018" y="2755"/>
                  </a:lnTo>
                  <a:lnTo>
                    <a:pt x="14045" y="2695"/>
                  </a:lnTo>
                  <a:lnTo>
                    <a:pt x="14063" y="2681"/>
                  </a:lnTo>
                  <a:lnTo>
                    <a:pt x="14068" y="2665"/>
                  </a:lnTo>
                  <a:lnTo>
                    <a:pt x="14083" y="2591"/>
                  </a:lnTo>
                  <a:lnTo>
                    <a:pt x="14100" y="2541"/>
                  </a:lnTo>
                  <a:lnTo>
                    <a:pt x="14132" y="2481"/>
                  </a:lnTo>
                  <a:lnTo>
                    <a:pt x="14165" y="2548"/>
                  </a:lnTo>
                  <a:lnTo>
                    <a:pt x="14155" y="2607"/>
                  </a:lnTo>
                  <a:lnTo>
                    <a:pt x="14155" y="2651"/>
                  </a:lnTo>
                  <a:lnTo>
                    <a:pt x="14160" y="2637"/>
                  </a:lnTo>
                  <a:lnTo>
                    <a:pt x="14177" y="2584"/>
                  </a:lnTo>
                  <a:lnTo>
                    <a:pt x="14209" y="2548"/>
                  </a:lnTo>
                  <a:lnTo>
                    <a:pt x="14236" y="2564"/>
                  </a:lnTo>
                  <a:lnTo>
                    <a:pt x="14241" y="2564"/>
                  </a:lnTo>
                  <a:lnTo>
                    <a:pt x="14253" y="2548"/>
                  </a:lnTo>
                  <a:lnTo>
                    <a:pt x="14308" y="2527"/>
                  </a:lnTo>
                  <a:lnTo>
                    <a:pt x="14318" y="2584"/>
                  </a:lnTo>
                  <a:lnTo>
                    <a:pt x="14318" y="2614"/>
                  </a:lnTo>
                  <a:lnTo>
                    <a:pt x="14335" y="2600"/>
                  </a:lnTo>
                  <a:lnTo>
                    <a:pt x="14345" y="2591"/>
                  </a:lnTo>
                  <a:lnTo>
                    <a:pt x="14351" y="2564"/>
                  </a:lnTo>
                  <a:lnTo>
                    <a:pt x="14378" y="2504"/>
                  </a:lnTo>
                  <a:lnTo>
                    <a:pt x="14417" y="2481"/>
                  </a:lnTo>
                  <a:lnTo>
                    <a:pt x="14455" y="2474"/>
                  </a:lnTo>
                  <a:lnTo>
                    <a:pt x="14492" y="2481"/>
                  </a:lnTo>
                  <a:lnTo>
                    <a:pt x="14514" y="2490"/>
                  </a:lnTo>
                  <a:lnTo>
                    <a:pt x="14514" y="2481"/>
                  </a:lnTo>
                  <a:lnTo>
                    <a:pt x="14559" y="2467"/>
                  </a:lnTo>
                  <a:lnTo>
                    <a:pt x="14601" y="2460"/>
                  </a:lnTo>
                  <a:lnTo>
                    <a:pt x="14623" y="2444"/>
                  </a:lnTo>
                  <a:lnTo>
                    <a:pt x="14651" y="2400"/>
                  </a:lnTo>
                  <a:lnTo>
                    <a:pt x="14690" y="2370"/>
                  </a:lnTo>
                  <a:lnTo>
                    <a:pt x="14732" y="2370"/>
                  </a:lnTo>
                  <a:lnTo>
                    <a:pt x="14782" y="2386"/>
                  </a:lnTo>
                  <a:lnTo>
                    <a:pt x="14853" y="2423"/>
                  </a:lnTo>
                  <a:lnTo>
                    <a:pt x="14901" y="2467"/>
                  </a:lnTo>
                  <a:lnTo>
                    <a:pt x="14951" y="2534"/>
                  </a:lnTo>
                  <a:lnTo>
                    <a:pt x="14951" y="2518"/>
                  </a:lnTo>
                  <a:lnTo>
                    <a:pt x="14973" y="2437"/>
                  </a:lnTo>
                  <a:lnTo>
                    <a:pt x="15005" y="2407"/>
                  </a:lnTo>
                  <a:lnTo>
                    <a:pt x="15049" y="2423"/>
                  </a:lnTo>
                  <a:lnTo>
                    <a:pt x="15065" y="2444"/>
                  </a:lnTo>
                  <a:lnTo>
                    <a:pt x="15072" y="2444"/>
                  </a:lnTo>
                  <a:lnTo>
                    <a:pt x="15126" y="2453"/>
                  </a:lnTo>
                  <a:lnTo>
                    <a:pt x="15228" y="2474"/>
                  </a:lnTo>
                  <a:lnTo>
                    <a:pt x="15223" y="2467"/>
                  </a:lnTo>
                  <a:lnTo>
                    <a:pt x="15208" y="2430"/>
                  </a:lnTo>
                  <a:lnTo>
                    <a:pt x="15201" y="2400"/>
                  </a:lnTo>
                  <a:lnTo>
                    <a:pt x="15208" y="2393"/>
                  </a:lnTo>
                  <a:lnTo>
                    <a:pt x="15201" y="2393"/>
                  </a:lnTo>
                  <a:lnTo>
                    <a:pt x="15153" y="2386"/>
                  </a:lnTo>
                  <a:lnTo>
                    <a:pt x="15126" y="2350"/>
                  </a:lnTo>
                  <a:lnTo>
                    <a:pt x="15141" y="2297"/>
                  </a:lnTo>
                  <a:lnTo>
                    <a:pt x="15147" y="2290"/>
                  </a:lnTo>
                  <a:lnTo>
                    <a:pt x="15141" y="2276"/>
                  </a:lnTo>
                  <a:lnTo>
                    <a:pt x="15136" y="2232"/>
                  </a:lnTo>
                  <a:lnTo>
                    <a:pt x="15131" y="2202"/>
                  </a:lnTo>
                  <a:lnTo>
                    <a:pt x="15109" y="2159"/>
                  </a:lnTo>
                  <a:lnTo>
                    <a:pt x="15104" y="2159"/>
                  </a:lnTo>
                  <a:lnTo>
                    <a:pt x="15092" y="2172"/>
                  </a:lnTo>
                  <a:lnTo>
                    <a:pt x="15060" y="2209"/>
                  </a:lnTo>
                  <a:lnTo>
                    <a:pt x="15010" y="2195"/>
                  </a:lnTo>
                  <a:lnTo>
                    <a:pt x="14995" y="2166"/>
                  </a:lnTo>
                  <a:lnTo>
                    <a:pt x="14990" y="2166"/>
                  </a:lnTo>
                  <a:lnTo>
                    <a:pt x="14963" y="2179"/>
                  </a:lnTo>
                  <a:lnTo>
                    <a:pt x="14923" y="2179"/>
                  </a:lnTo>
                  <a:lnTo>
                    <a:pt x="14896" y="2166"/>
                  </a:lnTo>
                  <a:lnTo>
                    <a:pt x="14841" y="2149"/>
                  </a:lnTo>
                  <a:lnTo>
                    <a:pt x="14831" y="2113"/>
                  </a:lnTo>
                  <a:lnTo>
                    <a:pt x="14831" y="2076"/>
                  </a:lnTo>
                  <a:lnTo>
                    <a:pt x="14836" y="2062"/>
                  </a:lnTo>
                  <a:lnTo>
                    <a:pt x="14841" y="2032"/>
                  </a:lnTo>
                  <a:lnTo>
                    <a:pt x="14841" y="1981"/>
                  </a:lnTo>
                  <a:lnTo>
                    <a:pt x="14847" y="1952"/>
                  </a:lnTo>
                  <a:lnTo>
                    <a:pt x="14826" y="1952"/>
                  </a:lnTo>
                  <a:lnTo>
                    <a:pt x="14777" y="1975"/>
                  </a:lnTo>
                  <a:lnTo>
                    <a:pt x="14710" y="2002"/>
                  </a:lnTo>
                  <a:lnTo>
                    <a:pt x="14645" y="2018"/>
                  </a:lnTo>
                  <a:lnTo>
                    <a:pt x="14569" y="2011"/>
                  </a:lnTo>
                  <a:lnTo>
                    <a:pt x="14519" y="2011"/>
                  </a:lnTo>
                  <a:lnTo>
                    <a:pt x="14460" y="2025"/>
                  </a:lnTo>
                  <a:lnTo>
                    <a:pt x="14449" y="2025"/>
                  </a:lnTo>
                  <a:lnTo>
                    <a:pt x="14422" y="2039"/>
                  </a:lnTo>
                  <a:lnTo>
                    <a:pt x="14363" y="2092"/>
                  </a:lnTo>
                  <a:lnTo>
                    <a:pt x="14318" y="2136"/>
                  </a:lnTo>
                  <a:lnTo>
                    <a:pt x="14269" y="2195"/>
                  </a:lnTo>
                  <a:lnTo>
                    <a:pt x="14241" y="2195"/>
                  </a:lnTo>
                  <a:lnTo>
                    <a:pt x="14226" y="2172"/>
                  </a:lnTo>
                  <a:lnTo>
                    <a:pt x="14214" y="2166"/>
                  </a:lnTo>
                  <a:lnTo>
                    <a:pt x="14209" y="2166"/>
                  </a:lnTo>
                  <a:lnTo>
                    <a:pt x="14182" y="2179"/>
                  </a:lnTo>
                  <a:lnTo>
                    <a:pt x="14144" y="2166"/>
                  </a:lnTo>
                  <a:lnTo>
                    <a:pt x="14117" y="2129"/>
                  </a:lnTo>
                  <a:lnTo>
                    <a:pt x="14095" y="2143"/>
                  </a:lnTo>
                  <a:lnTo>
                    <a:pt x="14063" y="2149"/>
                  </a:lnTo>
                  <a:lnTo>
                    <a:pt x="13974" y="2143"/>
                  </a:lnTo>
                  <a:lnTo>
                    <a:pt x="13959" y="2113"/>
                  </a:lnTo>
                  <a:lnTo>
                    <a:pt x="13947" y="2069"/>
                  </a:lnTo>
                  <a:lnTo>
                    <a:pt x="13931" y="2048"/>
                  </a:lnTo>
                  <a:lnTo>
                    <a:pt x="13909" y="2011"/>
                  </a:lnTo>
                  <a:lnTo>
                    <a:pt x="13865" y="1908"/>
                  </a:lnTo>
                  <a:lnTo>
                    <a:pt x="13822" y="1871"/>
                  </a:lnTo>
                  <a:lnTo>
                    <a:pt x="13790" y="1855"/>
                  </a:lnTo>
                  <a:lnTo>
                    <a:pt x="13686" y="1834"/>
                  </a:lnTo>
                  <a:lnTo>
                    <a:pt x="13674" y="1827"/>
                  </a:lnTo>
                  <a:lnTo>
                    <a:pt x="13626" y="1871"/>
                  </a:lnTo>
                  <a:lnTo>
                    <a:pt x="13619" y="1892"/>
                  </a:lnTo>
                  <a:lnTo>
                    <a:pt x="13604" y="1922"/>
                  </a:lnTo>
                  <a:lnTo>
                    <a:pt x="13577" y="1952"/>
                  </a:lnTo>
                  <a:lnTo>
                    <a:pt x="13549" y="1908"/>
                  </a:lnTo>
                  <a:lnTo>
                    <a:pt x="13544" y="1878"/>
                  </a:lnTo>
                  <a:lnTo>
                    <a:pt x="13544" y="1834"/>
                  </a:lnTo>
                  <a:lnTo>
                    <a:pt x="13549" y="1781"/>
                  </a:lnTo>
                  <a:lnTo>
                    <a:pt x="13549" y="1760"/>
                  </a:lnTo>
                  <a:lnTo>
                    <a:pt x="13538" y="1754"/>
                  </a:lnTo>
                  <a:lnTo>
                    <a:pt x="13527" y="1708"/>
                  </a:lnTo>
                  <a:lnTo>
                    <a:pt x="13527" y="1694"/>
                  </a:lnTo>
                  <a:lnTo>
                    <a:pt x="13505" y="1680"/>
                  </a:lnTo>
                  <a:lnTo>
                    <a:pt x="13483" y="1643"/>
                  </a:lnTo>
                  <a:close/>
                  <a:moveTo>
                    <a:pt x="213" y="1781"/>
                  </a:moveTo>
                  <a:lnTo>
                    <a:pt x="208" y="1804"/>
                  </a:lnTo>
                  <a:lnTo>
                    <a:pt x="223" y="1790"/>
                  </a:lnTo>
                  <a:lnTo>
                    <a:pt x="213" y="1781"/>
                  </a:lnTo>
                  <a:close/>
                  <a:moveTo>
                    <a:pt x="12655" y="1818"/>
                  </a:moveTo>
                  <a:lnTo>
                    <a:pt x="12578" y="1892"/>
                  </a:lnTo>
                  <a:lnTo>
                    <a:pt x="12551" y="1878"/>
                  </a:lnTo>
                  <a:lnTo>
                    <a:pt x="12501" y="1928"/>
                  </a:lnTo>
                  <a:lnTo>
                    <a:pt x="12447" y="1958"/>
                  </a:lnTo>
                  <a:lnTo>
                    <a:pt x="12317" y="2011"/>
                  </a:lnTo>
                  <a:lnTo>
                    <a:pt x="12278" y="2018"/>
                  </a:lnTo>
                  <a:lnTo>
                    <a:pt x="12240" y="2011"/>
                  </a:lnTo>
                  <a:lnTo>
                    <a:pt x="12201" y="1981"/>
                  </a:lnTo>
                  <a:lnTo>
                    <a:pt x="12196" y="1995"/>
                  </a:lnTo>
                  <a:lnTo>
                    <a:pt x="12181" y="2025"/>
                  </a:lnTo>
                  <a:lnTo>
                    <a:pt x="12164" y="2032"/>
                  </a:lnTo>
                  <a:lnTo>
                    <a:pt x="12164" y="2444"/>
                  </a:lnTo>
                  <a:lnTo>
                    <a:pt x="12141" y="2467"/>
                  </a:lnTo>
                  <a:lnTo>
                    <a:pt x="12126" y="2497"/>
                  </a:lnTo>
                  <a:lnTo>
                    <a:pt x="12099" y="2504"/>
                  </a:lnTo>
                  <a:lnTo>
                    <a:pt x="12005" y="2584"/>
                  </a:lnTo>
                  <a:lnTo>
                    <a:pt x="11995" y="2600"/>
                  </a:lnTo>
                  <a:lnTo>
                    <a:pt x="11973" y="2658"/>
                  </a:lnTo>
                  <a:lnTo>
                    <a:pt x="11945" y="2718"/>
                  </a:lnTo>
                  <a:lnTo>
                    <a:pt x="11940" y="2739"/>
                  </a:lnTo>
                  <a:lnTo>
                    <a:pt x="11940" y="2762"/>
                  </a:lnTo>
                  <a:lnTo>
                    <a:pt x="11983" y="2791"/>
                  </a:lnTo>
                  <a:lnTo>
                    <a:pt x="12005" y="2842"/>
                  </a:lnTo>
                  <a:lnTo>
                    <a:pt x="12017" y="2895"/>
                  </a:lnTo>
                  <a:lnTo>
                    <a:pt x="12017" y="2953"/>
                  </a:lnTo>
                  <a:lnTo>
                    <a:pt x="11990" y="3019"/>
                  </a:lnTo>
                  <a:lnTo>
                    <a:pt x="11990" y="3042"/>
                  </a:lnTo>
                  <a:lnTo>
                    <a:pt x="11990" y="3137"/>
                  </a:lnTo>
                  <a:lnTo>
                    <a:pt x="11978" y="3167"/>
                  </a:lnTo>
                  <a:lnTo>
                    <a:pt x="11990" y="3226"/>
                  </a:lnTo>
                  <a:lnTo>
                    <a:pt x="11990" y="3254"/>
                  </a:lnTo>
                  <a:lnTo>
                    <a:pt x="11973" y="3358"/>
                  </a:lnTo>
                  <a:lnTo>
                    <a:pt x="11983" y="3381"/>
                  </a:lnTo>
                  <a:lnTo>
                    <a:pt x="12022" y="3431"/>
                  </a:lnTo>
                  <a:lnTo>
                    <a:pt x="12055" y="3454"/>
                  </a:lnTo>
                  <a:lnTo>
                    <a:pt x="12099" y="3468"/>
                  </a:lnTo>
                  <a:lnTo>
                    <a:pt x="12131" y="3505"/>
                  </a:lnTo>
                  <a:lnTo>
                    <a:pt x="12147" y="3542"/>
                  </a:lnTo>
                  <a:lnTo>
                    <a:pt x="12169" y="3558"/>
                  </a:lnTo>
                  <a:lnTo>
                    <a:pt x="12208" y="3572"/>
                  </a:lnTo>
                  <a:lnTo>
                    <a:pt x="12245" y="3608"/>
                  </a:lnTo>
                  <a:lnTo>
                    <a:pt x="12305" y="3696"/>
                  </a:lnTo>
                  <a:lnTo>
                    <a:pt x="12327" y="3756"/>
                  </a:lnTo>
                  <a:lnTo>
                    <a:pt x="12372" y="3799"/>
                  </a:lnTo>
                  <a:lnTo>
                    <a:pt x="12441" y="3843"/>
                  </a:lnTo>
                  <a:lnTo>
                    <a:pt x="12501" y="3896"/>
                  </a:lnTo>
                  <a:lnTo>
                    <a:pt x="12528" y="3947"/>
                  </a:lnTo>
                  <a:lnTo>
                    <a:pt x="12545" y="4050"/>
                  </a:lnTo>
                  <a:lnTo>
                    <a:pt x="12556" y="4227"/>
                  </a:lnTo>
                  <a:lnTo>
                    <a:pt x="12563" y="4294"/>
                  </a:lnTo>
                  <a:lnTo>
                    <a:pt x="12563" y="4301"/>
                  </a:lnTo>
                  <a:lnTo>
                    <a:pt x="12568" y="4322"/>
                  </a:lnTo>
                  <a:lnTo>
                    <a:pt x="12573" y="4338"/>
                  </a:lnTo>
                  <a:lnTo>
                    <a:pt x="12605" y="4359"/>
                  </a:lnTo>
                  <a:lnTo>
                    <a:pt x="12610" y="4425"/>
                  </a:lnTo>
                  <a:lnTo>
                    <a:pt x="12595" y="4485"/>
                  </a:lnTo>
                  <a:lnTo>
                    <a:pt x="12590" y="4543"/>
                  </a:lnTo>
                  <a:lnTo>
                    <a:pt x="12595" y="4616"/>
                  </a:lnTo>
                  <a:lnTo>
                    <a:pt x="12605" y="4683"/>
                  </a:lnTo>
                  <a:lnTo>
                    <a:pt x="12617" y="4736"/>
                  </a:lnTo>
                  <a:lnTo>
                    <a:pt x="12649" y="4773"/>
                  </a:lnTo>
                  <a:lnTo>
                    <a:pt x="12719" y="4810"/>
                  </a:lnTo>
                  <a:lnTo>
                    <a:pt x="12764" y="4860"/>
                  </a:lnTo>
                  <a:lnTo>
                    <a:pt x="12774" y="4911"/>
                  </a:lnTo>
                  <a:lnTo>
                    <a:pt x="13795" y="4920"/>
                  </a:lnTo>
                  <a:lnTo>
                    <a:pt x="13795" y="4830"/>
                  </a:lnTo>
                  <a:lnTo>
                    <a:pt x="13805" y="4780"/>
                  </a:lnTo>
                  <a:lnTo>
                    <a:pt x="13800" y="4757"/>
                  </a:lnTo>
                  <a:lnTo>
                    <a:pt x="13790" y="4727"/>
                  </a:lnTo>
                  <a:lnTo>
                    <a:pt x="13783" y="4699"/>
                  </a:lnTo>
                  <a:lnTo>
                    <a:pt x="13778" y="4639"/>
                  </a:lnTo>
                  <a:lnTo>
                    <a:pt x="13768" y="4616"/>
                  </a:lnTo>
                  <a:lnTo>
                    <a:pt x="13763" y="4580"/>
                  </a:lnTo>
                  <a:lnTo>
                    <a:pt x="13768" y="4552"/>
                  </a:lnTo>
                  <a:lnTo>
                    <a:pt x="13763" y="4543"/>
                  </a:lnTo>
                  <a:lnTo>
                    <a:pt x="13763" y="4515"/>
                  </a:lnTo>
                  <a:lnTo>
                    <a:pt x="13763" y="4499"/>
                  </a:lnTo>
                  <a:lnTo>
                    <a:pt x="13756" y="4448"/>
                  </a:lnTo>
                  <a:lnTo>
                    <a:pt x="13763" y="4405"/>
                  </a:lnTo>
                  <a:lnTo>
                    <a:pt x="13768" y="4368"/>
                  </a:lnTo>
                  <a:lnTo>
                    <a:pt x="13795" y="4264"/>
                  </a:lnTo>
                  <a:lnTo>
                    <a:pt x="13795" y="4227"/>
                  </a:lnTo>
                  <a:lnTo>
                    <a:pt x="13805" y="4184"/>
                  </a:lnTo>
                  <a:lnTo>
                    <a:pt x="13832" y="4094"/>
                  </a:lnTo>
                  <a:lnTo>
                    <a:pt x="13827" y="4050"/>
                  </a:lnTo>
                  <a:lnTo>
                    <a:pt x="13822" y="4020"/>
                  </a:lnTo>
                  <a:lnTo>
                    <a:pt x="13827" y="3977"/>
                  </a:lnTo>
                  <a:lnTo>
                    <a:pt x="13832" y="3926"/>
                  </a:lnTo>
                  <a:lnTo>
                    <a:pt x="13849" y="3859"/>
                  </a:lnTo>
                  <a:lnTo>
                    <a:pt x="13877" y="3799"/>
                  </a:lnTo>
                  <a:lnTo>
                    <a:pt x="13899" y="3779"/>
                  </a:lnTo>
                  <a:lnTo>
                    <a:pt x="13904" y="3756"/>
                  </a:lnTo>
                  <a:lnTo>
                    <a:pt x="13892" y="3712"/>
                  </a:lnTo>
                  <a:lnTo>
                    <a:pt x="13899" y="3645"/>
                  </a:lnTo>
                  <a:lnTo>
                    <a:pt x="13914" y="3549"/>
                  </a:lnTo>
                  <a:lnTo>
                    <a:pt x="13931" y="3484"/>
                  </a:lnTo>
                  <a:lnTo>
                    <a:pt x="13953" y="3431"/>
                  </a:lnTo>
                  <a:lnTo>
                    <a:pt x="13964" y="3394"/>
                  </a:lnTo>
                  <a:lnTo>
                    <a:pt x="13969" y="3365"/>
                  </a:lnTo>
                  <a:lnTo>
                    <a:pt x="13959" y="3358"/>
                  </a:lnTo>
                  <a:lnTo>
                    <a:pt x="13947" y="3337"/>
                  </a:lnTo>
                  <a:lnTo>
                    <a:pt x="13919" y="3358"/>
                  </a:lnTo>
                  <a:lnTo>
                    <a:pt x="13909" y="3351"/>
                  </a:lnTo>
                  <a:lnTo>
                    <a:pt x="13892" y="3381"/>
                  </a:lnTo>
                  <a:lnTo>
                    <a:pt x="13865" y="3454"/>
                  </a:lnTo>
                  <a:lnTo>
                    <a:pt x="13844" y="3491"/>
                  </a:lnTo>
                  <a:lnTo>
                    <a:pt x="13817" y="3505"/>
                  </a:lnTo>
                  <a:lnTo>
                    <a:pt x="13805" y="3521"/>
                  </a:lnTo>
                  <a:lnTo>
                    <a:pt x="13795" y="3558"/>
                  </a:lnTo>
                  <a:lnTo>
                    <a:pt x="13756" y="3565"/>
                  </a:lnTo>
                  <a:lnTo>
                    <a:pt x="13718" y="3535"/>
                  </a:lnTo>
                  <a:lnTo>
                    <a:pt x="13708" y="3475"/>
                  </a:lnTo>
                  <a:lnTo>
                    <a:pt x="13723" y="3417"/>
                  </a:lnTo>
                  <a:lnTo>
                    <a:pt x="13740" y="3358"/>
                  </a:lnTo>
                  <a:lnTo>
                    <a:pt x="13778" y="3284"/>
                  </a:lnTo>
                  <a:lnTo>
                    <a:pt x="13778" y="3254"/>
                  </a:lnTo>
                  <a:lnTo>
                    <a:pt x="13790" y="3217"/>
                  </a:lnTo>
                  <a:lnTo>
                    <a:pt x="13849" y="3180"/>
                  </a:lnTo>
                  <a:lnTo>
                    <a:pt x="13865" y="3167"/>
                  </a:lnTo>
                  <a:lnTo>
                    <a:pt x="13865" y="3153"/>
                  </a:lnTo>
                  <a:lnTo>
                    <a:pt x="13860" y="3153"/>
                  </a:lnTo>
                  <a:lnTo>
                    <a:pt x="13838" y="3107"/>
                  </a:lnTo>
                  <a:lnTo>
                    <a:pt x="13827" y="3063"/>
                  </a:lnTo>
                  <a:lnTo>
                    <a:pt x="13827" y="3026"/>
                  </a:lnTo>
                  <a:lnTo>
                    <a:pt x="13838" y="2982"/>
                  </a:lnTo>
                  <a:lnTo>
                    <a:pt x="13805" y="2989"/>
                  </a:lnTo>
                  <a:lnTo>
                    <a:pt x="13778" y="2976"/>
                  </a:lnTo>
                  <a:lnTo>
                    <a:pt x="13768" y="2939"/>
                  </a:lnTo>
                  <a:lnTo>
                    <a:pt x="13768" y="2902"/>
                  </a:lnTo>
                  <a:lnTo>
                    <a:pt x="13773" y="2879"/>
                  </a:lnTo>
                  <a:lnTo>
                    <a:pt x="13790" y="2835"/>
                  </a:lnTo>
                  <a:lnTo>
                    <a:pt x="13795" y="2791"/>
                  </a:lnTo>
                  <a:lnTo>
                    <a:pt x="13795" y="2775"/>
                  </a:lnTo>
                  <a:lnTo>
                    <a:pt x="13790" y="2739"/>
                  </a:lnTo>
                  <a:lnTo>
                    <a:pt x="13790" y="2725"/>
                  </a:lnTo>
                  <a:lnTo>
                    <a:pt x="13790" y="2718"/>
                  </a:lnTo>
                  <a:lnTo>
                    <a:pt x="13763" y="2695"/>
                  </a:lnTo>
                  <a:lnTo>
                    <a:pt x="13674" y="2644"/>
                  </a:lnTo>
                  <a:lnTo>
                    <a:pt x="13686" y="2577"/>
                  </a:lnTo>
                  <a:lnTo>
                    <a:pt x="13686" y="2571"/>
                  </a:lnTo>
                  <a:lnTo>
                    <a:pt x="13674" y="2554"/>
                  </a:lnTo>
                  <a:lnTo>
                    <a:pt x="13609" y="2527"/>
                  </a:lnTo>
                  <a:lnTo>
                    <a:pt x="13560" y="2511"/>
                  </a:lnTo>
                  <a:lnTo>
                    <a:pt x="13505" y="2511"/>
                  </a:lnTo>
                  <a:lnTo>
                    <a:pt x="13468" y="2504"/>
                  </a:lnTo>
                  <a:lnTo>
                    <a:pt x="13423" y="2497"/>
                  </a:lnTo>
                  <a:lnTo>
                    <a:pt x="13319" y="2416"/>
                  </a:lnTo>
                  <a:lnTo>
                    <a:pt x="12932" y="2269"/>
                  </a:lnTo>
                  <a:lnTo>
                    <a:pt x="12890" y="2143"/>
                  </a:lnTo>
                  <a:lnTo>
                    <a:pt x="12856" y="2122"/>
                  </a:lnTo>
                  <a:lnTo>
                    <a:pt x="12835" y="2129"/>
                  </a:lnTo>
                  <a:lnTo>
                    <a:pt x="12823" y="2099"/>
                  </a:lnTo>
                  <a:lnTo>
                    <a:pt x="12818" y="2099"/>
                  </a:lnTo>
                  <a:lnTo>
                    <a:pt x="12786" y="2085"/>
                  </a:lnTo>
                  <a:lnTo>
                    <a:pt x="12731" y="2039"/>
                  </a:lnTo>
                  <a:lnTo>
                    <a:pt x="12719" y="2048"/>
                  </a:lnTo>
                  <a:lnTo>
                    <a:pt x="12644" y="2092"/>
                  </a:lnTo>
                  <a:lnTo>
                    <a:pt x="12610" y="2039"/>
                  </a:lnTo>
                  <a:lnTo>
                    <a:pt x="12638" y="1975"/>
                  </a:lnTo>
                  <a:lnTo>
                    <a:pt x="12644" y="1952"/>
                  </a:lnTo>
                  <a:lnTo>
                    <a:pt x="12644" y="1922"/>
                  </a:lnTo>
                  <a:lnTo>
                    <a:pt x="12660" y="1878"/>
                  </a:lnTo>
                  <a:lnTo>
                    <a:pt x="12682" y="1827"/>
                  </a:lnTo>
                  <a:lnTo>
                    <a:pt x="12665" y="1818"/>
                  </a:lnTo>
                  <a:lnTo>
                    <a:pt x="12655" y="1818"/>
                  </a:lnTo>
                  <a:close/>
                  <a:moveTo>
                    <a:pt x="245" y="2223"/>
                  </a:moveTo>
                  <a:lnTo>
                    <a:pt x="245" y="2232"/>
                  </a:lnTo>
                  <a:lnTo>
                    <a:pt x="245" y="2223"/>
                  </a:lnTo>
                  <a:close/>
                  <a:moveTo>
                    <a:pt x="344" y="2313"/>
                  </a:moveTo>
                  <a:lnTo>
                    <a:pt x="317" y="2320"/>
                  </a:lnTo>
                  <a:lnTo>
                    <a:pt x="344" y="2320"/>
                  </a:lnTo>
                  <a:lnTo>
                    <a:pt x="344" y="2313"/>
                  </a:lnTo>
                  <a:close/>
                  <a:moveTo>
                    <a:pt x="414" y="2363"/>
                  </a:moveTo>
                  <a:lnTo>
                    <a:pt x="360" y="2393"/>
                  </a:lnTo>
                  <a:lnTo>
                    <a:pt x="283" y="2393"/>
                  </a:lnTo>
                  <a:lnTo>
                    <a:pt x="278" y="2600"/>
                  </a:lnTo>
                  <a:lnTo>
                    <a:pt x="290" y="2798"/>
                  </a:lnTo>
                  <a:lnTo>
                    <a:pt x="278" y="2865"/>
                  </a:lnTo>
                  <a:lnTo>
                    <a:pt x="283" y="2923"/>
                  </a:lnTo>
                  <a:lnTo>
                    <a:pt x="240" y="3365"/>
                  </a:lnTo>
                  <a:lnTo>
                    <a:pt x="245" y="3454"/>
                  </a:lnTo>
                  <a:lnTo>
                    <a:pt x="240" y="3549"/>
                  </a:lnTo>
                  <a:lnTo>
                    <a:pt x="245" y="3622"/>
                  </a:lnTo>
                  <a:lnTo>
                    <a:pt x="223" y="3689"/>
                  </a:lnTo>
                  <a:lnTo>
                    <a:pt x="213" y="3880"/>
                  </a:lnTo>
                  <a:lnTo>
                    <a:pt x="208" y="4147"/>
                  </a:lnTo>
                  <a:lnTo>
                    <a:pt x="191" y="4175"/>
                  </a:lnTo>
                  <a:lnTo>
                    <a:pt x="164" y="4278"/>
                  </a:lnTo>
                  <a:lnTo>
                    <a:pt x="208" y="4308"/>
                  </a:lnTo>
                  <a:lnTo>
                    <a:pt x="141" y="4395"/>
                  </a:lnTo>
                  <a:lnTo>
                    <a:pt x="131" y="4395"/>
                  </a:lnTo>
                  <a:lnTo>
                    <a:pt x="92" y="4610"/>
                  </a:lnTo>
                  <a:lnTo>
                    <a:pt x="72" y="4669"/>
                  </a:lnTo>
                  <a:lnTo>
                    <a:pt x="60" y="4736"/>
                  </a:lnTo>
                  <a:lnTo>
                    <a:pt x="92" y="4824"/>
                  </a:lnTo>
                  <a:lnTo>
                    <a:pt x="109" y="4897"/>
                  </a:lnTo>
                  <a:lnTo>
                    <a:pt x="104" y="5038"/>
                  </a:lnTo>
                  <a:lnTo>
                    <a:pt x="109" y="5088"/>
                  </a:lnTo>
                  <a:lnTo>
                    <a:pt x="126" y="5199"/>
                  </a:lnTo>
                  <a:lnTo>
                    <a:pt x="164" y="5258"/>
                  </a:lnTo>
                  <a:lnTo>
                    <a:pt x="1277" y="5258"/>
                  </a:lnTo>
                  <a:lnTo>
                    <a:pt x="1936" y="5258"/>
                  </a:lnTo>
                  <a:lnTo>
                    <a:pt x="2831" y="5258"/>
                  </a:lnTo>
                  <a:lnTo>
                    <a:pt x="2826" y="4043"/>
                  </a:lnTo>
                  <a:lnTo>
                    <a:pt x="2831" y="4036"/>
                  </a:lnTo>
                  <a:lnTo>
                    <a:pt x="2853" y="3933"/>
                  </a:lnTo>
                  <a:lnTo>
                    <a:pt x="2859" y="3896"/>
                  </a:lnTo>
                  <a:lnTo>
                    <a:pt x="2847" y="3859"/>
                  </a:lnTo>
                  <a:lnTo>
                    <a:pt x="2859" y="3816"/>
                  </a:lnTo>
                  <a:lnTo>
                    <a:pt x="2869" y="3793"/>
                  </a:lnTo>
                  <a:lnTo>
                    <a:pt x="2869" y="3786"/>
                  </a:lnTo>
                  <a:lnTo>
                    <a:pt x="2859" y="3770"/>
                  </a:lnTo>
                  <a:lnTo>
                    <a:pt x="2841" y="3756"/>
                  </a:lnTo>
                  <a:lnTo>
                    <a:pt x="2792" y="3749"/>
                  </a:lnTo>
                  <a:lnTo>
                    <a:pt x="2760" y="3689"/>
                  </a:lnTo>
                  <a:lnTo>
                    <a:pt x="2760" y="3602"/>
                  </a:lnTo>
                  <a:lnTo>
                    <a:pt x="2792" y="3491"/>
                  </a:lnTo>
                  <a:lnTo>
                    <a:pt x="2859" y="3351"/>
                  </a:lnTo>
                  <a:lnTo>
                    <a:pt x="2891" y="3263"/>
                  </a:lnTo>
                  <a:lnTo>
                    <a:pt x="2896" y="3203"/>
                  </a:lnTo>
                  <a:lnTo>
                    <a:pt x="2935" y="3070"/>
                  </a:lnTo>
                  <a:lnTo>
                    <a:pt x="3005" y="2865"/>
                  </a:lnTo>
                  <a:lnTo>
                    <a:pt x="3032" y="2748"/>
                  </a:lnTo>
                  <a:lnTo>
                    <a:pt x="3017" y="2711"/>
                  </a:lnTo>
                  <a:lnTo>
                    <a:pt x="2990" y="2658"/>
                  </a:lnTo>
                  <a:lnTo>
                    <a:pt x="2928" y="2607"/>
                  </a:lnTo>
                  <a:lnTo>
                    <a:pt x="2886" y="2534"/>
                  </a:lnTo>
                  <a:lnTo>
                    <a:pt x="2886" y="2527"/>
                  </a:lnTo>
                  <a:lnTo>
                    <a:pt x="2809" y="2527"/>
                  </a:lnTo>
                  <a:lnTo>
                    <a:pt x="2117" y="2527"/>
                  </a:lnTo>
                  <a:lnTo>
                    <a:pt x="2105" y="2534"/>
                  </a:lnTo>
                  <a:lnTo>
                    <a:pt x="2045" y="2564"/>
                  </a:lnTo>
                  <a:lnTo>
                    <a:pt x="1953" y="2571"/>
                  </a:lnTo>
                  <a:lnTo>
                    <a:pt x="1768" y="2644"/>
                  </a:lnTo>
                  <a:lnTo>
                    <a:pt x="1691" y="2695"/>
                  </a:lnTo>
                  <a:lnTo>
                    <a:pt x="1609" y="2725"/>
                  </a:lnTo>
                  <a:lnTo>
                    <a:pt x="1473" y="2748"/>
                  </a:lnTo>
                  <a:lnTo>
                    <a:pt x="1347" y="2785"/>
                  </a:lnTo>
                  <a:lnTo>
                    <a:pt x="1282" y="2785"/>
                  </a:lnTo>
                  <a:lnTo>
                    <a:pt x="1255" y="2748"/>
                  </a:lnTo>
                  <a:lnTo>
                    <a:pt x="1205" y="2732"/>
                  </a:lnTo>
                  <a:lnTo>
                    <a:pt x="1113" y="2732"/>
                  </a:lnTo>
                  <a:lnTo>
                    <a:pt x="1041" y="2748"/>
                  </a:lnTo>
                  <a:lnTo>
                    <a:pt x="960" y="2812"/>
                  </a:lnTo>
                  <a:lnTo>
                    <a:pt x="910" y="2821"/>
                  </a:lnTo>
                  <a:lnTo>
                    <a:pt x="769" y="2798"/>
                  </a:lnTo>
                  <a:lnTo>
                    <a:pt x="731" y="2791"/>
                  </a:lnTo>
                  <a:lnTo>
                    <a:pt x="687" y="2748"/>
                  </a:lnTo>
                  <a:lnTo>
                    <a:pt x="677" y="2674"/>
                  </a:lnTo>
                  <a:lnTo>
                    <a:pt x="644" y="2511"/>
                  </a:lnTo>
                  <a:lnTo>
                    <a:pt x="610" y="2430"/>
                  </a:lnTo>
                  <a:lnTo>
                    <a:pt x="583" y="2400"/>
                  </a:lnTo>
                  <a:lnTo>
                    <a:pt x="568" y="2393"/>
                  </a:lnTo>
                  <a:lnTo>
                    <a:pt x="523" y="2416"/>
                  </a:lnTo>
                  <a:lnTo>
                    <a:pt x="491" y="2423"/>
                  </a:lnTo>
                  <a:lnTo>
                    <a:pt x="441" y="2407"/>
                  </a:lnTo>
                  <a:lnTo>
                    <a:pt x="414" y="2363"/>
                  </a:lnTo>
                  <a:close/>
                  <a:moveTo>
                    <a:pt x="7768" y="2564"/>
                  </a:moveTo>
                  <a:lnTo>
                    <a:pt x="7768" y="3197"/>
                  </a:lnTo>
                  <a:lnTo>
                    <a:pt x="7768" y="3240"/>
                  </a:lnTo>
                  <a:lnTo>
                    <a:pt x="7756" y="3240"/>
                  </a:lnTo>
                  <a:lnTo>
                    <a:pt x="7756" y="4573"/>
                  </a:lnTo>
                  <a:lnTo>
                    <a:pt x="9835" y="4573"/>
                  </a:lnTo>
                  <a:lnTo>
                    <a:pt x="9955" y="4683"/>
                  </a:lnTo>
                  <a:lnTo>
                    <a:pt x="10004" y="4706"/>
                  </a:lnTo>
                  <a:lnTo>
                    <a:pt x="10036" y="4683"/>
                  </a:lnTo>
                  <a:lnTo>
                    <a:pt x="10101" y="4662"/>
                  </a:lnTo>
                  <a:lnTo>
                    <a:pt x="10210" y="4653"/>
                  </a:lnTo>
                  <a:lnTo>
                    <a:pt x="10292" y="4676"/>
                  </a:lnTo>
                  <a:lnTo>
                    <a:pt x="10326" y="4713"/>
                  </a:lnTo>
                  <a:lnTo>
                    <a:pt x="10374" y="4743"/>
                  </a:lnTo>
                  <a:lnTo>
                    <a:pt x="10456" y="4787"/>
                  </a:lnTo>
                  <a:lnTo>
                    <a:pt x="10483" y="4810"/>
                  </a:lnTo>
                  <a:lnTo>
                    <a:pt x="10483" y="4780"/>
                  </a:lnTo>
                  <a:lnTo>
                    <a:pt x="10490" y="4736"/>
                  </a:lnTo>
                  <a:lnTo>
                    <a:pt x="10510" y="4699"/>
                  </a:lnTo>
                  <a:lnTo>
                    <a:pt x="10527" y="4626"/>
                  </a:lnTo>
                  <a:lnTo>
                    <a:pt x="10532" y="4566"/>
                  </a:lnTo>
                  <a:lnTo>
                    <a:pt x="10544" y="4536"/>
                  </a:lnTo>
                  <a:lnTo>
                    <a:pt x="10544" y="4522"/>
                  </a:lnTo>
                  <a:lnTo>
                    <a:pt x="10537" y="4499"/>
                  </a:lnTo>
                  <a:lnTo>
                    <a:pt x="10517" y="4478"/>
                  </a:lnTo>
                  <a:lnTo>
                    <a:pt x="10505" y="4448"/>
                  </a:lnTo>
                  <a:lnTo>
                    <a:pt x="10505" y="4405"/>
                  </a:lnTo>
                  <a:lnTo>
                    <a:pt x="10517" y="4375"/>
                  </a:lnTo>
                  <a:lnTo>
                    <a:pt x="10517" y="4368"/>
                  </a:lnTo>
                  <a:lnTo>
                    <a:pt x="10500" y="4315"/>
                  </a:lnTo>
                  <a:lnTo>
                    <a:pt x="10490" y="4234"/>
                  </a:lnTo>
                  <a:lnTo>
                    <a:pt x="10549" y="4227"/>
                  </a:lnTo>
                  <a:lnTo>
                    <a:pt x="10549" y="3005"/>
                  </a:lnTo>
                  <a:lnTo>
                    <a:pt x="10527" y="2969"/>
                  </a:lnTo>
                  <a:lnTo>
                    <a:pt x="10462" y="2923"/>
                  </a:lnTo>
                  <a:lnTo>
                    <a:pt x="10445" y="2895"/>
                  </a:lnTo>
                  <a:lnTo>
                    <a:pt x="10401" y="2785"/>
                  </a:lnTo>
                  <a:lnTo>
                    <a:pt x="10396" y="2748"/>
                  </a:lnTo>
                  <a:lnTo>
                    <a:pt x="10418" y="2711"/>
                  </a:lnTo>
                  <a:lnTo>
                    <a:pt x="10478" y="2637"/>
                  </a:lnTo>
                  <a:lnTo>
                    <a:pt x="10490" y="2614"/>
                  </a:lnTo>
                  <a:lnTo>
                    <a:pt x="10500" y="2564"/>
                  </a:lnTo>
                  <a:lnTo>
                    <a:pt x="9010" y="2564"/>
                  </a:lnTo>
                  <a:lnTo>
                    <a:pt x="7768" y="2564"/>
                  </a:lnTo>
                  <a:close/>
                  <a:moveTo>
                    <a:pt x="14663" y="2607"/>
                  </a:moveTo>
                  <a:lnTo>
                    <a:pt x="14635" y="2658"/>
                  </a:lnTo>
                  <a:lnTo>
                    <a:pt x="14618" y="2725"/>
                  </a:lnTo>
                  <a:lnTo>
                    <a:pt x="14618" y="2791"/>
                  </a:lnTo>
                  <a:lnTo>
                    <a:pt x="14651" y="2821"/>
                  </a:lnTo>
                  <a:lnTo>
                    <a:pt x="14673" y="2812"/>
                  </a:lnTo>
                  <a:lnTo>
                    <a:pt x="14705" y="2785"/>
                  </a:lnTo>
                  <a:lnTo>
                    <a:pt x="14717" y="2739"/>
                  </a:lnTo>
                  <a:lnTo>
                    <a:pt x="14717" y="2681"/>
                  </a:lnTo>
                  <a:lnTo>
                    <a:pt x="14727" y="2644"/>
                  </a:lnTo>
                  <a:lnTo>
                    <a:pt x="14663" y="2607"/>
                  </a:lnTo>
                  <a:close/>
                  <a:moveTo>
                    <a:pt x="14968" y="2681"/>
                  </a:moveTo>
                  <a:lnTo>
                    <a:pt x="14956" y="2688"/>
                  </a:lnTo>
                  <a:lnTo>
                    <a:pt x="14923" y="2695"/>
                  </a:lnTo>
                  <a:lnTo>
                    <a:pt x="14913" y="2688"/>
                  </a:lnTo>
                  <a:lnTo>
                    <a:pt x="14901" y="2725"/>
                  </a:lnTo>
                  <a:lnTo>
                    <a:pt x="14881" y="2762"/>
                  </a:lnTo>
                  <a:lnTo>
                    <a:pt x="14869" y="2785"/>
                  </a:lnTo>
                  <a:lnTo>
                    <a:pt x="14864" y="2812"/>
                  </a:lnTo>
                  <a:lnTo>
                    <a:pt x="14869" y="2835"/>
                  </a:lnTo>
                  <a:lnTo>
                    <a:pt x="14874" y="2849"/>
                  </a:lnTo>
                  <a:lnTo>
                    <a:pt x="14886" y="2858"/>
                  </a:lnTo>
                  <a:lnTo>
                    <a:pt x="14913" y="2872"/>
                  </a:lnTo>
                  <a:lnTo>
                    <a:pt x="14935" y="2923"/>
                  </a:lnTo>
                  <a:lnTo>
                    <a:pt x="14891" y="2959"/>
                  </a:lnTo>
                  <a:lnTo>
                    <a:pt x="14864" y="2976"/>
                  </a:lnTo>
                  <a:lnTo>
                    <a:pt x="14831" y="2976"/>
                  </a:lnTo>
                  <a:lnTo>
                    <a:pt x="14804" y="2989"/>
                  </a:lnTo>
                  <a:lnTo>
                    <a:pt x="14772" y="3012"/>
                  </a:lnTo>
                  <a:lnTo>
                    <a:pt x="14755" y="3026"/>
                  </a:lnTo>
                  <a:lnTo>
                    <a:pt x="14755" y="3042"/>
                  </a:lnTo>
                  <a:lnTo>
                    <a:pt x="14755" y="3070"/>
                  </a:lnTo>
                  <a:lnTo>
                    <a:pt x="14760" y="3153"/>
                  </a:lnTo>
                  <a:lnTo>
                    <a:pt x="14755" y="3197"/>
                  </a:lnTo>
                  <a:lnTo>
                    <a:pt x="14717" y="3344"/>
                  </a:lnTo>
                  <a:lnTo>
                    <a:pt x="14673" y="3431"/>
                  </a:lnTo>
                  <a:lnTo>
                    <a:pt x="14645" y="3388"/>
                  </a:lnTo>
                  <a:lnTo>
                    <a:pt x="14628" y="3394"/>
                  </a:lnTo>
                  <a:lnTo>
                    <a:pt x="14601" y="3337"/>
                  </a:lnTo>
                  <a:lnTo>
                    <a:pt x="14608" y="3284"/>
                  </a:lnTo>
                  <a:lnTo>
                    <a:pt x="14618" y="3233"/>
                  </a:lnTo>
                  <a:lnTo>
                    <a:pt x="14613" y="3226"/>
                  </a:lnTo>
                  <a:lnTo>
                    <a:pt x="14623" y="3167"/>
                  </a:lnTo>
                  <a:lnTo>
                    <a:pt x="14601" y="3226"/>
                  </a:lnTo>
                  <a:lnTo>
                    <a:pt x="14559" y="3277"/>
                  </a:lnTo>
                  <a:lnTo>
                    <a:pt x="14531" y="3263"/>
                  </a:lnTo>
                  <a:lnTo>
                    <a:pt x="14519" y="3284"/>
                  </a:lnTo>
                  <a:lnTo>
                    <a:pt x="14499" y="3307"/>
                  </a:lnTo>
                  <a:lnTo>
                    <a:pt x="14487" y="3374"/>
                  </a:lnTo>
                  <a:lnTo>
                    <a:pt x="14472" y="3417"/>
                  </a:lnTo>
                  <a:lnTo>
                    <a:pt x="14427" y="3438"/>
                  </a:lnTo>
                  <a:lnTo>
                    <a:pt x="14432" y="3468"/>
                  </a:lnTo>
                  <a:lnTo>
                    <a:pt x="14438" y="3528"/>
                  </a:lnTo>
                  <a:lnTo>
                    <a:pt x="14427" y="3615"/>
                  </a:lnTo>
                  <a:lnTo>
                    <a:pt x="14417" y="3689"/>
                  </a:lnTo>
                  <a:lnTo>
                    <a:pt x="14390" y="3763"/>
                  </a:lnTo>
                  <a:lnTo>
                    <a:pt x="14368" y="3816"/>
                  </a:lnTo>
                  <a:lnTo>
                    <a:pt x="14335" y="3873"/>
                  </a:lnTo>
                  <a:lnTo>
                    <a:pt x="14345" y="3917"/>
                  </a:lnTo>
                  <a:lnTo>
                    <a:pt x="14356" y="3963"/>
                  </a:lnTo>
                  <a:lnTo>
                    <a:pt x="14363" y="4043"/>
                  </a:lnTo>
                  <a:lnTo>
                    <a:pt x="14356" y="4080"/>
                  </a:lnTo>
                  <a:lnTo>
                    <a:pt x="14323" y="4168"/>
                  </a:lnTo>
                  <a:lnTo>
                    <a:pt x="14363" y="4315"/>
                  </a:lnTo>
                  <a:lnTo>
                    <a:pt x="14400" y="4442"/>
                  </a:lnTo>
                  <a:lnTo>
                    <a:pt x="14432" y="4580"/>
                  </a:lnTo>
                  <a:lnTo>
                    <a:pt x="14444" y="4676"/>
                  </a:lnTo>
                  <a:lnTo>
                    <a:pt x="14444" y="4773"/>
                  </a:lnTo>
                  <a:lnTo>
                    <a:pt x="14438" y="4853"/>
                  </a:lnTo>
                  <a:lnTo>
                    <a:pt x="14427" y="4941"/>
                  </a:lnTo>
                  <a:lnTo>
                    <a:pt x="14410" y="5021"/>
                  </a:lnTo>
                  <a:lnTo>
                    <a:pt x="14395" y="5095"/>
                  </a:lnTo>
                  <a:lnTo>
                    <a:pt x="14373" y="5162"/>
                  </a:lnTo>
                  <a:lnTo>
                    <a:pt x="14328" y="5258"/>
                  </a:lnTo>
                  <a:lnTo>
                    <a:pt x="14308" y="5316"/>
                  </a:lnTo>
                  <a:lnTo>
                    <a:pt x="14286" y="5376"/>
                  </a:lnTo>
                  <a:lnTo>
                    <a:pt x="14259" y="5420"/>
                  </a:lnTo>
                  <a:lnTo>
                    <a:pt x="14978" y="5420"/>
                  </a:lnTo>
                  <a:lnTo>
                    <a:pt x="14978" y="5463"/>
                  </a:lnTo>
                  <a:lnTo>
                    <a:pt x="15436" y="5436"/>
                  </a:lnTo>
                  <a:lnTo>
                    <a:pt x="15464" y="5362"/>
                  </a:lnTo>
                  <a:lnTo>
                    <a:pt x="15496" y="5309"/>
                  </a:lnTo>
                  <a:lnTo>
                    <a:pt x="15508" y="5279"/>
                  </a:lnTo>
                  <a:lnTo>
                    <a:pt x="15528" y="5252"/>
                  </a:lnTo>
                  <a:lnTo>
                    <a:pt x="15528" y="5242"/>
                  </a:lnTo>
                  <a:lnTo>
                    <a:pt x="15535" y="5192"/>
                  </a:lnTo>
                  <a:lnTo>
                    <a:pt x="15545" y="5132"/>
                  </a:lnTo>
                  <a:lnTo>
                    <a:pt x="15568" y="5081"/>
                  </a:lnTo>
                  <a:lnTo>
                    <a:pt x="15583" y="5044"/>
                  </a:lnTo>
                  <a:lnTo>
                    <a:pt x="15610" y="5031"/>
                  </a:lnTo>
                  <a:lnTo>
                    <a:pt x="15638" y="5008"/>
                  </a:lnTo>
                  <a:lnTo>
                    <a:pt x="15644" y="4985"/>
                  </a:lnTo>
                  <a:lnTo>
                    <a:pt x="15649" y="4927"/>
                  </a:lnTo>
                  <a:lnTo>
                    <a:pt x="15665" y="4883"/>
                  </a:lnTo>
                  <a:lnTo>
                    <a:pt x="15672" y="4874"/>
                  </a:lnTo>
                  <a:lnTo>
                    <a:pt x="15665" y="4860"/>
                  </a:lnTo>
                  <a:lnTo>
                    <a:pt x="15682" y="4817"/>
                  </a:lnTo>
                  <a:lnTo>
                    <a:pt x="15719" y="4787"/>
                  </a:lnTo>
                  <a:lnTo>
                    <a:pt x="15747" y="4780"/>
                  </a:lnTo>
                  <a:lnTo>
                    <a:pt x="15774" y="4801"/>
                  </a:lnTo>
                  <a:lnTo>
                    <a:pt x="15781" y="4817"/>
                  </a:lnTo>
                  <a:lnTo>
                    <a:pt x="15791" y="4780"/>
                  </a:lnTo>
                  <a:lnTo>
                    <a:pt x="15818" y="4603"/>
                  </a:lnTo>
                  <a:lnTo>
                    <a:pt x="15801" y="4566"/>
                  </a:lnTo>
                  <a:lnTo>
                    <a:pt x="15781" y="4425"/>
                  </a:lnTo>
                  <a:lnTo>
                    <a:pt x="15747" y="4175"/>
                  </a:lnTo>
                  <a:lnTo>
                    <a:pt x="15726" y="4027"/>
                  </a:lnTo>
                  <a:lnTo>
                    <a:pt x="15709" y="3977"/>
                  </a:lnTo>
                  <a:lnTo>
                    <a:pt x="15687" y="3940"/>
                  </a:lnTo>
                  <a:lnTo>
                    <a:pt x="15660" y="3917"/>
                  </a:lnTo>
                  <a:lnTo>
                    <a:pt x="15644" y="3910"/>
                  </a:lnTo>
                  <a:lnTo>
                    <a:pt x="15638" y="3910"/>
                  </a:lnTo>
                  <a:lnTo>
                    <a:pt x="15605" y="3933"/>
                  </a:lnTo>
                  <a:lnTo>
                    <a:pt x="15540" y="3963"/>
                  </a:lnTo>
                  <a:lnTo>
                    <a:pt x="15518" y="3990"/>
                  </a:lnTo>
                  <a:lnTo>
                    <a:pt x="15518" y="4013"/>
                  </a:lnTo>
                  <a:lnTo>
                    <a:pt x="15469" y="4138"/>
                  </a:lnTo>
                  <a:lnTo>
                    <a:pt x="15441" y="4147"/>
                  </a:lnTo>
                  <a:lnTo>
                    <a:pt x="15431" y="4154"/>
                  </a:lnTo>
                  <a:lnTo>
                    <a:pt x="15409" y="4198"/>
                  </a:lnTo>
                  <a:lnTo>
                    <a:pt x="15377" y="4221"/>
                  </a:lnTo>
                  <a:lnTo>
                    <a:pt x="15338" y="4211"/>
                  </a:lnTo>
                  <a:lnTo>
                    <a:pt x="15290" y="4184"/>
                  </a:lnTo>
                  <a:lnTo>
                    <a:pt x="15263" y="4147"/>
                  </a:lnTo>
                  <a:lnTo>
                    <a:pt x="15245" y="4101"/>
                  </a:lnTo>
                  <a:lnTo>
                    <a:pt x="15245" y="4064"/>
                  </a:lnTo>
                  <a:lnTo>
                    <a:pt x="15251" y="4027"/>
                  </a:lnTo>
                  <a:lnTo>
                    <a:pt x="15251" y="4000"/>
                  </a:lnTo>
                  <a:lnTo>
                    <a:pt x="15273" y="3917"/>
                  </a:lnTo>
                  <a:lnTo>
                    <a:pt x="15305" y="3889"/>
                  </a:lnTo>
                  <a:lnTo>
                    <a:pt x="15344" y="3880"/>
                  </a:lnTo>
                  <a:lnTo>
                    <a:pt x="15344" y="3866"/>
                  </a:lnTo>
                  <a:lnTo>
                    <a:pt x="15377" y="3843"/>
                  </a:lnTo>
                  <a:lnTo>
                    <a:pt x="15382" y="3822"/>
                  </a:lnTo>
                  <a:lnTo>
                    <a:pt x="15392" y="3749"/>
                  </a:lnTo>
                  <a:lnTo>
                    <a:pt x="15414" y="3696"/>
                  </a:lnTo>
                  <a:lnTo>
                    <a:pt x="15436" y="3682"/>
                  </a:lnTo>
                  <a:lnTo>
                    <a:pt x="15447" y="3682"/>
                  </a:lnTo>
                  <a:lnTo>
                    <a:pt x="15464" y="3659"/>
                  </a:lnTo>
                  <a:lnTo>
                    <a:pt x="15474" y="3645"/>
                  </a:lnTo>
                  <a:lnTo>
                    <a:pt x="15481" y="3461"/>
                  </a:lnTo>
                  <a:lnTo>
                    <a:pt x="15486" y="3431"/>
                  </a:lnTo>
                  <a:lnTo>
                    <a:pt x="15486" y="3365"/>
                  </a:lnTo>
                  <a:lnTo>
                    <a:pt x="15481" y="3321"/>
                  </a:lnTo>
                  <a:lnTo>
                    <a:pt x="15436" y="3247"/>
                  </a:lnTo>
                  <a:lnTo>
                    <a:pt x="15431" y="3217"/>
                  </a:lnTo>
                  <a:lnTo>
                    <a:pt x="15431" y="3173"/>
                  </a:lnTo>
                  <a:lnTo>
                    <a:pt x="15447" y="3137"/>
                  </a:lnTo>
                  <a:lnTo>
                    <a:pt x="15481" y="3123"/>
                  </a:lnTo>
                  <a:lnTo>
                    <a:pt x="15474" y="3116"/>
                  </a:lnTo>
                  <a:lnTo>
                    <a:pt x="15447" y="3056"/>
                  </a:lnTo>
                  <a:lnTo>
                    <a:pt x="15447" y="3033"/>
                  </a:lnTo>
                  <a:lnTo>
                    <a:pt x="15447" y="3019"/>
                  </a:lnTo>
                  <a:lnTo>
                    <a:pt x="15431" y="2996"/>
                  </a:lnTo>
                  <a:lnTo>
                    <a:pt x="15392" y="2969"/>
                  </a:lnTo>
                  <a:lnTo>
                    <a:pt x="15283" y="2909"/>
                  </a:lnTo>
                  <a:lnTo>
                    <a:pt x="15268" y="2895"/>
                  </a:lnTo>
                  <a:lnTo>
                    <a:pt x="15251" y="2879"/>
                  </a:lnTo>
                  <a:lnTo>
                    <a:pt x="15213" y="2879"/>
                  </a:lnTo>
                  <a:lnTo>
                    <a:pt x="15181" y="2849"/>
                  </a:lnTo>
                  <a:lnTo>
                    <a:pt x="15169" y="2812"/>
                  </a:lnTo>
                  <a:lnTo>
                    <a:pt x="15159" y="2791"/>
                  </a:lnTo>
                  <a:lnTo>
                    <a:pt x="15147" y="2775"/>
                  </a:lnTo>
                  <a:lnTo>
                    <a:pt x="15119" y="2768"/>
                  </a:lnTo>
                  <a:lnTo>
                    <a:pt x="15077" y="2755"/>
                  </a:lnTo>
                  <a:lnTo>
                    <a:pt x="15022" y="2725"/>
                  </a:lnTo>
                  <a:lnTo>
                    <a:pt x="14978" y="2688"/>
                  </a:lnTo>
                  <a:lnTo>
                    <a:pt x="14968" y="2681"/>
                  </a:lnTo>
                  <a:close/>
                  <a:moveTo>
                    <a:pt x="14138" y="2828"/>
                  </a:moveTo>
                  <a:lnTo>
                    <a:pt x="14105" y="2946"/>
                  </a:lnTo>
                  <a:lnTo>
                    <a:pt x="14127" y="2996"/>
                  </a:lnTo>
                  <a:lnTo>
                    <a:pt x="14172" y="2996"/>
                  </a:lnTo>
                  <a:lnTo>
                    <a:pt x="14204" y="2982"/>
                  </a:lnTo>
                  <a:lnTo>
                    <a:pt x="14204" y="2923"/>
                  </a:lnTo>
                  <a:lnTo>
                    <a:pt x="14199" y="2886"/>
                  </a:lnTo>
                  <a:lnTo>
                    <a:pt x="14182" y="2879"/>
                  </a:lnTo>
                  <a:lnTo>
                    <a:pt x="14165" y="2872"/>
                  </a:lnTo>
                  <a:lnTo>
                    <a:pt x="14138" y="2828"/>
                  </a:lnTo>
                  <a:close/>
                  <a:moveTo>
                    <a:pt x="20018" y="3042"/>
                  </a:moveTo>
                  <a:lnTo>
                    <a:pt x="19996" y="3086"/>
                  </a:lnTo>
                  <a:lnTo>
                    <a:pt x="19974" y="3167"/>
                  </a:lnTo>
                  <a:lnTo>
                    <a:pt x="19959" y="3226"/>
                  </a:lnTo>
                  <a:lnTo>
                    <a:pt x="19969" y="3277"/>
                  </a:lnTo>
                  <a:lnTo>
                    <a:pt x="19926" y="3381"/>
                  </a:lnTo>
                  <a:lnTo>
                    <a:pt x="19926" y="3394"/>
                  </a:lnTo>
                  <a:lnTo>
                    <a:pt x="19941" y="3484"/>
                  </a:lnTo>
                  <a:lnTo>
                    <a:pt x="19941" y="3521"/>
                  </a:lnTo>
                  <a:lnTo>
                    <a:pt x="19936" y="3535"/>
                  </a:lnTo>
                  <a:lnTo>
                    <a:pt x="19926" y="3572"/>
                  </a:lnTo>
                  <a:lnTo>
                    <a:pt x="19909" y="3602"/>
                  </a:lnTo>
                  <a:lnTo>
                    <a:pt x="19892" y="3622"/>
                  </a:lnTo>
                  <a:lnTo>
                    <a:pt x="19810" y="3705"/>
                  </a:lnTo>
                  <a:lnTo>
                    <a:pt x="19768" y="3719"/>
                  </a:lnTo>
                  <a:lnTo>
                    <a:pt x="19756" y="3836"/>
                  </a:lnTo>
                  <a:lnTo>
                    <a:pt x="19740" y="3917"/>
                  </a:lnTo>
                  <a:lnTo>
                    <a:pt x="19735" y="3954"/>
                  </a:lnTo>
                  <a:lnTo>
                    <a:pt x="19713" y="4013"/>
                  </a:lnTo>
                  <a:lnTo>
                    <a:pt x="19691" y="4087"/>
                  </a:lnTo>
                  <a:lnTo>
                    <a:pt x="19669" y="4131"/>
                  </a:lnTo>
                  <a:lnTo>
                    <a:pt x="19653" y="4191"/>
                  </a:lnTo>
                  <a:lnTo>
                    <a:pt x="19641" y="4221"/>
                  </a:lnTo>
                  <a:lnTo>
                    <a:pt x="19636" y="4257"/>
                  </a:lnTo>
                  <a:lnTo>
                    <a:pt x="19631" y="4389"/>
                  </a:lnTo>
                  <a:lnTo>
                    <a:pt x="19614" y="4462"/>
                  </a:lnTo>
                  <a:lnTo>
                    <a:pt x="19604" y="4596"/>
                  </a:lnTo>
                  <a:lnTo>
                    <a:pt x="19592" y="4639"/>
                  </a:lnTo>
                  <a:lnTo>
                    <a:pt x="19587" y="4653"/>
                  </a:lnTo>
                  <a:lnTo>
                    <a:pt x="19577" y="4706"/>
                  </a:lnTo>
                  <a:lnTo>
                    <a:pt x="19577" y="4713"/>
                  </a:lnTo>
                  <a:lnTo>
                    <a:pt x="19599" y="4764"/>
                  </a:lnTo>
                  <a:lnTo>
                    <a:pt x="20001" y="4780"/>
                  </a:lnTo>
                  <a:lnTo>
                    <a:pt x="20023" y="4764"/>
                  </a:lnTo>
                  <a:lnTo>
                    <a:pt x="20063" y="4713"/>
                  </a:lnTo>
                  <a:lnTo>
                    <a:pt x="20090" y="4699"/>
                  </a:lnTo>
                  <a:lnTo>
                    <a:pt x="20132" y="4669"/>
                  </a:lnTo>
                  <a:lnTo>
                    <a:pt x="20155" y="4653"/>
                  </a:lnTo>
                  <a:lnTo>
                    <a:pt x="20182" y="4662"/>
                  </a:lnTo>
                  <a:lnTo>
                    <a:pt x="20187" y="4639"/>
                  </a:lnTo>
                  <a:lnTo>
                    <a:pt x="20199" y="4573"/>
                  </a:lnTo>
                  <a:lnTo>
                    <a:pt x="20172" y="4506"/>
                  </a:lnTo>
                  <a:lnTo>
                    <a:pt x="20165" y="4462"/>
                  </a:lnTo>
                  <a:lnTo>
                    <a:pt x="20132" y="4395"/>
                  </a:lnTo>
                  <a:lnTo>
                    <a:pt x="20122" y="4345"/>
                  </a:lnTo>
                  <a:lnTo>
                    <a:pt x="20117" y="4301"/>
                  </a:lnTo>
                  <a:lnTo>
                    <a:pt x="20117" y="4241"/>
                  </a:lnTo>
                  <a:lnTo>
                    <a:pt x="20073" y="3056"/>
                  </a:lnTo>
                  <a:lnTo>
                    <a:pt x="20051" y="3056"/>
                  </a:lnTo>
                  <a:lnTo>
                    <a:pt x="20018" y="3042"/>
                  </a:lnTo>
                  <a:close/>
                  <a:moveTo>
                    <a:pt x="14465" y="3056"/>
                  </a:moveTo>
                  <a:lnTo>
                    <a:pt x="14449" y="3100"/>
                  </a:lnTo>
                  <a:lnTo>
                    <a:pt x="14460" y="3160"/>
                  </a:lnTo>
                  <a:lnTo>
                    <a:pt x="14482" y="3180"/>
                  </a:lnTo>
                  <a:lnTo>
                    <a:pt x="14519" y="3180"/>
                  </a:lnTo>
                  <a:lnTo>
                    <a:pt x="14536" y="3144"/>
                  </a:lnTo>
                  <a:lnTo>
                    <a:pt x="14531" y="3100"/>
                  </a:lnTo>
                  <a:lnTo>
                    <a:pt x="14514" y="3063"/>
                  </a:lnTo>
                  <a:lnTo>
                    <a:pt x="14465" y="3056"/>
                  </a:lnTo>
                  <a:close/>
                  <a:moveTo>
                    <a:pt x="18687" y="3240"/>
                  </a:moveTo>
                  <a:lnTo>
                    <a:pt x="18638" y="3263"/>
                  </a:lnTo>
                  <a:lnTo>
                    <a:pt x="18573" y="3314"/>
                  </a:lnTo>
                  <a:lnTo>
                    <a:pt x="18496" y="3401"/>
                  </a:lnTo>
                  <a:lnTo>
                    <a:pt x="18360" y="3579"/>
                  </a:lnTo>
                  <a:lnTo>
                    <a:pt x="18365" y="3595"/>
                  </a:lnTo>
                  <a:lnTo>
                    <a:pt x="18349" y="3638"/>
                  </a:lnTo>
                  <a:lnTo>
                    <a:pt x="18332" y="3668"/>
                  </a:lnTo>
                  <a:lnTo>
                    <a:pt x="18181" y="3822"/>
                  </a:lnTo>
                  <a:lnTo>
                    <a:pt x="18201" y="3829"/>
                  </a:lnTo>
                  <a:lnTo>
                    <a:pt x="18218" y="3852"/>
                  </a:lnTo>
                  <a:lnTo>
                    <a:pt x="18223" y="3880"/>
                  </a:lnTo>
                  <a:lnTo>
                    <a:pt x="18273" y="3896"/>
                  </a:lnTo>
                  <a:lnTo>
                    <a:pt x="18223" y="3990"/>
                  </a:lnTo>
                  <a:lnTo>
                    <a:pt x="18191" y="4036"/>
                  </a:lnTo>
                  <a:lnTo>
                    <a:pt x="18191" y="4050"/>
                  </a:lnTo>
                  <a:lnTo>
                    <a:pt x="18196" y="4080"/>
                  </a:lnTo>
                  <a:lnTo>
                    <a:pt x="18208" y="4154"/>
                  </a:lnTo>
                  <a:lnTo>
                    <a:pt x="18208" y="4161"/>
                  </a:lnTo>
                  <a:lnTo>
                    <a:pt x="18201" y="4184"/>
                  </a:lnTo>
                  <a:lnTo>
                    <a:pt x="18208" y="4198"/>
                  </a:lnTo>
                  <a:lnTo>
                    <a:pt x="18196" y="4241"/>
                  </a:lnTo>
                  <a:lnTo>
                    <a:pt x="18181" y="4264"/>
                  </a:lnTo>
                  <a:lnTo>
                    <a:pt x="18147" y="4278"/>
                  </a:lnTo>
                  <a:lnTo>
                    <a:pt x="18119" y="4278"/>
                  </a:lnTo>
                  <a:lnTo>
                    <a:pt x="18087" y="4294"/>
                  </a:lnTo>
                  <a:lnTo>
                    <a:pt x="18049" y="4331"/>
                  </a:lnTo>
                  <a:lnTo>
                    <a:pt x="18027" y="4352"/>
                  </a:lnTo>
                  <a:lnTo>
                    <a:pt x="18010" y="4389"/>
                  </a:lnTo>
                  <a:lnTo>
                    <a:pt x="17983" y="4418"/>
                  </a:lnTo>
                  <a:lnTo>
                    <a:pt x="17973" y="4412"/>
                  </a:lnTo>
                  <a:lnTo>
                    <a:pt x="17935" y="4425"/>
                  </a:lnTo>
                  <a:lnTo>
                    <a:pt x="17923" y="4442"/>
                  </a:lnTo>
                  <a:lnTo>
                    <a:pt x="17918" y="4455"/>
                  </a:lnTo>
                  <a:lnTo>
                    <a:pt x="17886" y="4469"/>
                  </a:lnTo>
                  <a:lnTo>
                    <a:pt x="17874" y="4455"/>
                  </a:lnTo>
                  <a:lnTo>
                    <a:pt x="17841" y="4448"/>
                  </a:lnTo>
                  <a:lnTo>
                    <a:pt x="17777" y="4448"/>
                  </a:lnTo>
                  <a:lnTo>
                    <a:pt x="17722" y="4448"/>
                  </a:lnTo>
                  <a:lnTo>
                    <a:pt x="17678" y="4462"/>
                  </a:lnTo>
                  <a:lnTo>
                    <a:pt x="17635" y="4455"/>
                  </a:lnTo>
                  <a:lnTo>
                    <a:pt x="17601" y="4418"/>
                  </a:lnTo>
                  <a:lnTo>
                    <a:pt x="17553" y="4395"/>
                  </a:lnTo>
                  <a:lnTo>
                    <a:pt x="17432" y="4375"/>
                  </a:lnTo>
                  <a:lnTo>
                    <a:pt x="17328" y="4382"/>
                  </a:lnTo>
                  <a:lnTo>
                    <a:pt x="17247" y="4395"/>
                  </a:lnTo>
                  <a:lnTo>
                    <a:pt x="17132" y="4442"/>
                  </a:lnTo>
                  <a:lnTo>
                    <a:pt x="17127" y="4515"/>
                  </a:lnTo>
                  <a:lnTo>
                    <a:pt x="17177" y="4529"/>
                  </a:lnTo>
                  <a:lnTo>
                    <a:pt x="17192" y="4566"/>
                  </a:lnTo>
                  <a:lnTo>
                    <a:pt x="17187" y="4603"/>
                  </a:lnTo>
                  <a:lnTo>
                    <a:pt x="17182" y="4626"/>
                  </a:lnTo>
                  <a:lnTo>
                    <a:pt x="17182" y="4639"/>
                  </a:lnTo>
                  <a:lnTo>
                    <a:pt x="17192" y="4676"/>
                  </a:lnTo>
                  <a:lnTo>
                    <a:pt x="17204" y="4720"/>
                  </a:lnTo>
                  <a:lnTo>
                    <a:pt x="17199" y="4764"/>
                  </a:lnTo>
                  <a:lnTo>
                    <a:pt x="17172" y="4810"/>
                  </a:lnTo>
                  <a:lnTo>
                    <a:pt x="17144" y="4824"/>
                  </a:lnTo>
                  <a:lnTo>
                    <a:pt x="17122" y="4860"/>
                  </a:lnTo>
                  <a:lnTo>
                    <a:pt x="17100" y="4904"/>
                  </a:lnTo>
                  <a:lnTo>
                    <a:pt x="17063" y="4948"/>
                  </a:lnTo>
                  <a:lnTo>
                    <a:pt x="17023" y="4978"/>
                  </a:lnTo>
                  <a:lnTo>
                    <a:pt x="16986" y="5015"/>
                  </a:lnTo>
                  <a:lnTo>
                    <a:pt x="16953" y="5058"/>
                  </a:lnTo>
                  <a:lnTo>
                    <a:pt x="16865" y="5132"/>
                  </a:lnTo>
                  <a:lnTo>
                    <a:pt x="16865" y="5258"/>
                  </a:lnTo>
                  <a:lnTo>
                    <a:pt x="18508" y="5258"/>
                  </a:lnTo>
                  <a:lnTo>
                    <a:pt x="18551" y="5316"/>
                  </a:lnTo>
                  <a:lnTo>
                    <a:pt x="18556" y="5339"/>
                  </a:lnTo>
                  <a:lnTo>
                    <a:pt x="18605" y="5369"/>
                  </a:lnTo>
                  <a:lnTo>
                    <a:pt x="18622" y="5399"/>
                  </a:lnTo>
                  <a:lnTo>
                    <a:pt x="18622" y="5420"/>
                  </a:lnTo>
                  <a:lnTo>
                    <a:pt x="18638" y="5443"/>
                  </a:lnTo>
                  <a:lnTo>
                    <a:pt x="18632" y="5493"/>
                  </a:lnTo>
                  <a:lnTo>
                    <a:pt x="18632" y="5523"/>
                  </a:lnTo>
                  <a:lnTo>
                    <a:pt x="18638" y="5553"/>
                  </a:lnTo>
                  <a:lnTo>
                    <a:pt x="18644" y="5583"/>
                  </a:lnTo>
                  <a:lnTo>
                    <a:pt x="18660" y="5611"/>
                  </a:lnTo>
                  <a:lnTo>
                    <a:pt x="18665" y="5620"/>
                  </a:lnTo>
                  <a:lnTo>
                    <a:pt x="18736" y="5657"/>
                  </a:lnTo>
                  <a:lnTo>
                    <a:pt x="18759" y="5693"/>
                  </a:lnTo>
                  <a:lnTo>
                    <a:pt x="18764" y="5707"/>
                  </a:lnTo>
                  <a:lnTo>
                    <a:pt x="19009" y="5905"/>
                  </a:lnTo>
                  <a:lnTo>
                    <a:pt x="19009" y="5884"/>
                  </a:lnTo>
                  <a:lnTo>
                    <a:pt x="18987" y="5818"/>
                  </a:lnTo>
                  <a:lnTo>
                    <a:pt x="19036" y="5781"/>
                  </a:lnTo>
                  <a:lnTo>
                    <a:pt x="19053" y="5804"/>
                  </a:lnTo>
                  <a:lnTo>
                    <a:pt x="19074" y="5848"/>
                  </a:lnTo>
                  <a:lnTo>
                    <a:pt x="19074" y="5884"/>
                  </a:lnTo>
                  <a:lnTo>
                    <a:pt x="19163" y="5811"/>
                  </a:lnTo>
                  <a:lnTo>
                    <a:pt x="19145" y="5781"/>
                  </a:lnTo>
                  <a:lnTo>
                    <a:pt x="19173" y="5272"/>
                  </a:lnTo>
                  <a:lnTo>
                    <a:pt x="19156" y="5252"/>
                  </a:lnTo>
                  <a:lnTo>
                    <a:pt x="19255" y="4787"/>
                  </a:lnTo>
                  <a:lnTo>
                    <a:pt x="19244" y="4743"/>
                  </a:lnTo>
                  <a:lnTo>
                    <a:pt x="19255" y="4699"/>
                  </a:lnTo>
                  <a:lnTo>
                    <a:pt x="19260" y="4241"/>
                  </a:lnTo>
                  <a:lnTo>
                    <a:pt x="19255" y="4234"/>
                  </a:lnTo>
                  <a:lnTo>
                    <a:pt x="19244" y="4248"/>
                  </a:lnTo>
                  <a:lnTo>
                    <a:pt x="19217" y="4248"/>
                  </a:lnTo>
                  <a:lnTo>
                    <a:pt x="19195" y="4211"/>
                  </a:lnTo>
                  <a:lnTo>
                    <a:pt x="19195" y="4175"/>
                  </a:lnTo>
                  <a:lnTo>
                    <a:pt x="19210" y="4073"/>
                  </a:lnTo>
                  <a:lnTo>
                    <a:pt x="19205" y="4007"/>
                  </a:lnTo>
                  <a:lnTo>
                    <a:pt x="19195" y="3896"/>
                  </a:lnTo>
                  <a:lnTo>
                    <a:pt x="19190" y="3859"/>
                  </a:lnTo>
                  <a:lnTo>
                    <a:pt x="19200" y="3816"/>
                  </a:lnTo>
                  <a:lnTo>
                    <a:pt x="19210" y="3763"/>
                  </a:lnTo>
                  <a:lnTo>
                    <a:pt x="19232" y="3719"/>
                  </a:lnTo>
                  <a:lnTo>
                    <a:pt x="19227" y="3659"/>
                  </a:lnTo>
                  <a:lnTo>
                    <a:pt x="19232" y="3595"/>
                  </a:lnTo>
                  <a:lnTo>
                    <a:pt x="19210" y="3498"/>
                  </a:lnTo>
                  <a:lnTo>
                    <a:pt x="19222" y="3374"/>
                  </a:lnTo>
                  <a:lnTo>
                    <a:pt x="19217" y="3307"/>
                  </a:lnTo>
                  <a:lnTo>
                    <a:pt x="19222" y="3247"/>
                  </a:lnTo>
                  <a:lnTo>
                    <a:pt x="19222" y="3240"/>
                  </a:lnTo>
                  <a:lnTo>
                    <a:pt x="18719" y="3247"/>
                  </a:lnTo>
                  <a:lnTo>
                    <a:pt x="18687" y="3240"/>
                  </a:lnTo>
                  <a:close/>
                  <a:moveTo>
                    <a:pt x="19277" y="3240"/>
                  </a:moveTo>
                  <a:lnTo>
                    <a:pt x="19277" y="3254"/>
                  </a:lnTo>
                  <a:lnTo>
                    <a:pt x="19272" y="3307"/>
                  </a:lnTo>
                  <a:lnTo>
                    <a:pt x="19277" y="3365"/>
                  </a:lnTo>
                  <a:lnTo>
                    <a:pt x="19265" y="3491"/>
                  </a:lnTo>
                  <a:lnTo>
                    <a:pt x="19292" y="3585"/>
                  </a:lnTo>
                  <a:lnTo>
                    <a:pt x="19282" y="3659"/>
                  </a:lnTo>
                  <a:lnTo>
                    <a:pt x="19287" y="3733"/>
                  </a:lnTo>
                  <a:lnTo>
                    <a:pt x="19277" y="3763"/>
                  </a:lnTo>
                  <a:lnTo>
                    <a:pt x="19260" y="3799"/>
                  </a:lnTo>
                  <a:lnTo>
                    <a:pt x="19249" y="3836"/>
                  </a:lnTo>
                  <a:lnTo>
                    <a:pt x="19249" y="3866"/>
                  </a:lnTo>
                  <a:lnTo>
                    <a:pt x="19249" y="3889"/>
                  </a:lnTo>
                  <a:lnTo>
                    <a:pt x="19260" y="4000"/>
                  </a:lnTo>
                  <a:lnTo>
                    <a:pt x="19265" y="4050"/>
                  </a:lnTo>
                  <a:lnTo>
                    <a:pt x="19265" y="4080"/>
                  </a:lnTo>
                  <a:lnTo>
                    <a:pt x="19260" y="4138"/>
                  </a:lnTo>
                  <a:lnTo>
                    <a:pt x="19287" y="4161"/>
                  </a:lnTo>
                  <a:lnTo>
                    <a:pt x="19314" y="4221"/>
                  </a:lnTo>
                  <a:lnTo>
                    <a:pt x="19304" y="4706"/>
                  </a:lnTo>
                  <a:lnTo>
                    <a:pt x="19304" y="4736"/>
                  </a:lnTo>
                  <a:lnTo>
                    <a:pt x="19304" y="4750"/>
                  </a:lnTo>
                  <a:lnTo>
                    <a:pt x="19532" y="4757"/>
                  </a:lnTo>
                  <a:lnTo>
                    <a:pt x="19527" y="4743"/>
                  </a:lnTo>
                  <a:lnTo>
                    <a:pt x="19522" y="4713"/>
                  </a:lnTo>
                  <a:lnTo>
                    <a:pt x="19522" y="4690"/>
                  </a:lnTo>
                  <a:lnTo>
                    <a:pt x="19538" y="4616"/>
                  </a:lnTo>
                  <a:lnTo>
                    <a:pt x="19544" y="4603"/>
                  </a:lnTo>
                  <a:lnTo>
                    <a:pt x="19549" y="4580"/>
                  </a:lnTo>
                  <a:lnTo>
                    <a:pt x="19565" y="4455"/>
                  </a:lnTo>
                  <a:lnTo>
                    <a:pt x="19577" y="4375"/>
                  </a:lnTo>
                  <a:lnTo>
                    <a:pt x="19582" y="4241"/>
                  </a:lnTo>
                  <a:lnTo>
                    <a:pt x="19592" y="4198"/>
                  </a:lnTo>
                  <a:lnTo>
                    <a:pt x="19604" y="4161"/>
                  </a:lnTo>
                  <a:lnTo>
                    <a:pt x="19619" y="4094"/>
                  </a:lnTo>
                  <a:lnTo>
                    <a:pt x="19647" y="4043"/>
                  </a:lnTo>
                  <a:lnTo>
                    <a:pt x="19664" y="3984"/>
                  </a:lnTo>
                  <a:lnTo>
                    <a:pt x="19686" y="3933"/>
                  </a:lnTo>
                  <a:lnTo>
                    <a:pt x="19686" y="3903"/>
                  </a:lnTo>
                  <a:lnTo>
                    <a:pt x="19708" y="3822"/>
                  </a:lnTo>
                  <a:lnTo>
                    <a:pt x="19718" y="3689"/>
                  </a:lnTo>
                  <a:lnTo>
                    <a:pt x="19740" y="3652"/>
                  </a:lnTo>
                  <a:lnTo>
                    <a:pt x="19795" y="3631"/>
                  </a:lnTo>
                  <a:lnTo>
                    <a:pt x="19805" y="3622"/>
                  </a:lnTo>
                  <a:lnTo>
                    <a:pt x="19872" y="3558"/>
                  </a:lnTo>
                  <a:lnTo>
                    <a:pt x="19877" y="3535"/>
                  </a:lnTo>
                  <a:lnTo>
                    <a:pt x="19887" y="3491"/>
                  </a:lnTo>
                  <a:lnTo>
                    <a:pt x="19872" y="3401"/>
                  </a:lnTo>
                  <a:lnTo>
                    <a:pt x="19872" y="3358"/>
                  </a:lnTo>
                  <a:lnTo>
                    <a:pt x="19909" y="3270"/>
                  </a:lnTo>
                  <a:lnTo>
                    <a:pt x="19904" y="3240"/>
                  </a:lnTo>
                  <a:lnTo>
                    <a:pt x="19277" y="3240"/>
                  </a:lnTo>
                  <a:close/>
                  <a:moveTo>
                    <a:pt x="5122" y="3247"/>
                  </a:moveTo>
                  <a:lnTo>
                    <a:pt x="5122" y="3558"/>
                  </a:lnTo>
                  <a:lnTo>
                    <a:pt x="5122" y="5258"/>
                  </a:lnTo>
                  <a:lnTo>
                    <a:pt x="5122" y="5935"/>
                  </a:lnTo>
                  <a:lnTo>
                    <a:pt x="5874" y="5935"/>
                  </a:lnTo>
                  <a:lnTo>
                    <a:pt x="7708" y="5935"/>
                  </a:lnTo>
                  <a:lnTo>
                    <a:pt x="7701" y="3247"/>
                  </a:lnTo>
                  <a:lnTo>
                    <a:pt x="5122" y="3247"/>
                  </a:lnTo>
                  <a:close/>
                  <a:moveTo>
                    <a:pt x="20935" y="3622"/>
                  </a:moveTo>
                  <a:lnTo>
                    <a:pt x="20923" y="3631"/>
                  </a:lnTo>
                  <a:lnTo>
                    <a:pt x="20923" y="3668"/>
                  </a:lnTo>
                  <a:lnTo>
                    <a:pt x="20940" y="3622"/>
                  </a:lnTo>
                  <a:lnTo>
                    <a:pt x="20935" y="3622"/>
                  </a:lnTo>
                  <a:close/>
                  <a:moveTo>
                    <a:pt x="21147" y="3638"/>
                  </a:moveTo>
                  <a:lnTo>
                    <a:pt x="21136" y="3652"/>
                  </a:lnTo>
                  <a:lnTo>
                    <a:pt x="21153" y="3652"/>
                  </a:lnTo>
                  <a:lnTo>
                    <a:pt x="21147" y="3638"/>
                  </a:lnTo>
                  <a:close/>
                  <a:moveTo>
                    <a:pt x="10555" y="4301"/>
                  </a:moveTo>
                  <a:lnTo>
                    <a:pt x="10572" y="4352"/>
                  </a:lnTo>
                  <a:lnTo>
                    <a:pt x="10572" y="4382"/>
                  </a:lnTo>
                  <a:lnTo>
                    <a:pt x="10565" y="4412"/>
                  </a:lnTo>
                  <a:lnTo>
                    <a:pt x="10560" y="4425"/>
                  </a:lnTo>
                  <a:lnTo>
                    <a:pt x="10582" y="4442"/>
                  </a:lnTo>
                  <a:lnTo>
                    <a:pt x="10599" y="4492"/>
                  </a:lnTo>
                  <a:lnTo>
                    <a:pt x="10599" y="4522"/>
                  </a:lnTo>
                  <a:lnTo>
                    <a:pt x="10599" y="4552"/>
                  </a:lnTo>
                  <a:lnTo>
                    <a:pt x="10582" y="4596"/>
                  </a:lnTo>
                  <a:lnTo>
                    <a:pt x="10577" y="4646"/>
                  </a:lnTo>
                  <a:lnTo>
                    <a:pt x="10560" y="4727"/>
                  </a:lnTo>
                  <a:lnTo>
                    <a:pt x="10537" y="4780"/>
                  </a:lnTo>
                  <a:lnTo>
                    <a:pt x="10572" y="4830"/>
                  </a:lnTo>
                  <a:lnTo>
                    <a:pt x="10572" y="4853"/>
                  </a:lnTo>
                  <a:lnTo>
                    <a:pt x="10582" y="4883"/>
                  </a:lnTo>
                  <a:lnTo>
                    <a:pt x="10587" y="4920"/>
                  </a:lnTo>
                  <a:lnTo>
                    <a:pt x="10592" y="4920"/>
                  </a:lnTo>
                  <a:lnTo>
                    <a:pt x="10631" y="5008"/>
                  </a:lnTo>
                  <a:lnTo>
                    <a:pt x="10636" y="5111"/>
                  </a:lnTo>
                  <a:lnTo>
                    <a:pt x="10659" y="5192"/>
                  </a:lnTo>
                  <a:lnTo>
                    <a:pt x="10691" y="5252"/>
                  </a:lnTo>
                  <a:lnTo>
                    <a:pt x="10713" y="5309"/>
                  </a:lnTo>
                  <a:lnTo>
                    <a:pt x="10713" y="5346"/>
                  </a:lnTo>
                  <a:lnTo>
                    <a:pt x="10718" y="5369"/>
                  </a:lnTo>
                  <a:lnTo>
                    <a:pt x="10740" y="5413"/>
                  </a:lnTo>
                  <a:lnTo>
                    <a:pt x="10745" y="5479"/>
                  </a:lnTo>
                  <a:lnTo>
                    <a:pt x="10745" y="5560"/>
                  </a:lnTo>
                  <a:lnTo>
                    <a:pt x="10745" y="5574"/>
                  </a:lnTo>
                  <a:lnTo>
                    <a:pt x="10756" y="5574"/>
                  </a:lnTo>
                  <a:lnTo>
                    <a:pt x="10778" y="5611"/>
                  </a:lnTo>
                  <a:lnTo>
                    <a:pt x="10778" y="5627"/>
                  </a:lnTo>
                  <a:lnTo>
                    <a:pt x="10790" y="5634"/>
                  </a:lnTo>
                  <a:lnTo>
                    <a:pt x="10800" y="5684"/>
                  </a:lnTo>
                  <a:lnTo>
                    <a:pt x="10795" y="5721"/>
                  </a:lnTo>
                  <a:lnTo>
                    <a:pt x="10810" y="5737"/>
                  </a:lnTo>
                  <a:lnTo>
                    <a:pt x="10817" y="5781"/>
                  </a:lnTo>
                  <a:lnTo>
                    <a:pt x="10805" y="5811"/>
                  </a:lnTo>
                  <a:lnTo>
                    <a:pt x="10822" y="5825"/>
                  </a:lnTo>
                  <a:lnTo>
                    <a:pt x="10827" y="5914"/>
                  </a:lnTo>
                  <a:lnTo>
                    <a:pt x="10832" y="6046"/>
                  </a:lnTo>
                  <a:lnTo>
                    <a:pt x="10827" y="6142"/>
                  </a:lnTo>
                  <a:lnTo>
                    <a:pt x="10832" y="6172"/>
                  </a:lnTo>
                  <a:lnTo>
                    <a:pt x="10849" y="6200"/>
                  </a:lnTo>
                  <a:lnTo>
                    <a:pt x="12365" y="6186"/>
                  </a:lnTo>
                  <a:lnTo>
                    <a:pt x="12387" y="6246"/>
                  </a:lnTo>
                  <a:lnTo>
                    <a:pt x="12409" y="6260"/>
                  </a:lnTo>
                  <a:lnTo>
                    <a:pt x="12414" y="6273"/>
                  </a:lnTo>
                  <a:lnTo>
                    <a:pt x="12441" y="6303"/>
                  </a:lnTo>
                  <a:lnTo>
                    <a:pt x="12447" y="6326"/>
                  </a:lnTo>
                  <a:lnTo>
                    <a:pt x="12453" y="6333"/>
                  </a:lnTo>
                  <a:lnTo>
                    <a:pt x="12447" y="6273"/>
                  </a:lnTo>
                  <a:lnTo>
                    <a:pt x="12474" y="6209"/>
                  </a:lnTo>
                  <a:lnTo>
                    <a:pt x="12523" y="6179"/>
                  </a:lnTo>
                  <a:lnTo>
                    <a:pt x="12563" y="6119"/>
                  </a:lnTo>
                  <a:lnTo>
                    <a:pt x="12600" y="6016"/>
                  </a:lnTo>
                  <a:lnTo>
                    <a:pt x="12610" y="5958"/>
                  </a:lnTo>
                  <a:lnTo>
                    <a:pt x="12610" y="5928"/>
                  </a:lnTo>
                  <a:lnTo>
                    <a:pt x="12600" y="5891"/>
                  </a:lnTo>
                  <a:lnTo>
                    <a:pt x="12573" y="5848"/>
                  </a:lnTo>
                  <a:lnTo>
                    <a:pt x="12563" y="5781"/>
                  </a:lnTo>
                  <a:lnTo>
                    <a:pt x="12578" y="5700"/>
                  </a:lnTo>
                  <a:lnTo>
                    <a:pt x="12638" y="5647"/>
                  </a:lnTo>
                  <a:lnTo>
                    <a:pt x="12709" y="5634"/>
                  </a:lnTo>
                  <a:lnTo>
                    <a:pt x="12769" y="5604"/>
                  </a:lnTo>
                  <a:lnTo>
                    <a:pt x="12818" y="5567"/>
                  </a:lnTo>
                  <a:lnTo>
                    <a:pt x="12840" y="5530"/>
                  </a:lnTo>
                  <a:lnTo>
                    <a:pt x="12856" y="5479"/>
                  </a:lnTo>
                  <a:lnTo>
                    <a:pt x="12873" y="5426"/>
                  </a:lnTo>
                  <a:lnTo>
                    <a:pt x="12895" y="5406"/>
                  </a:lnTo>
                  <a:lnTo>
                    <a:pt x="12905" y="5369"/>
                  </a:lnTo>
                  <a:lnTo>
                    <a:pt x="12910" y="5302"/>
                  </a:lnTo>
                  <a:lnTo>
                    <a:pt x="12917" y="5265"/>
                  </a:lnTo>
                  <a:lnTo>
                    <a:pt x="12910" y="5252"/>
                  </a:lnTo>
                  <a:lnTo>
                    <a:pt x="12895" y="5222"/>
                  </a:lnTo>
                  <a:lnTo>
                    <a:pt x="12845" y="5178"/>
                  </a:lnTo>
                  <a:lnTo>
                    <a:pt x="12818" y="5125"/>
                  </a:lnTo>
                  <a:lnTo>
                    <a:pt x="12813" y="5088"/>
                  </a:lnTo>
                  <a:lnTo>
                    <a:pt x="12796" y="5058"/>
                  </a:lnTo>
                  <a:lnTo>
                    <a:pt x="12753" y="5015"/>
                  </a:lnTo>
                  <a:lnTo>
                    <a:pt x="12726" y="4948"/>
                  </a:lnTo>
                  <a:lnTo>
                    <a:pt x="12714" y="4911"/>
                  </a:lnTo>
                  <a:lnTo>
                    <a:pt x="12714" y="4897"/>
                  </a:lnTo>
                  <a:lnTo>
                    <a:pt x="12687" y="4867"/>
                  </a:lnTo>
                  <a:lnTo>
                    <a:pt x="12622" y="4830"/>
                  </a:lnTo>
                  <a:lnTo>
                    <a:pt x="12573" y="4780"/>
                  </a:lnTo>
                  <a:lnTo>
                    <a:pt x="12551" y="4706"/>
                  </a:lnTo>
                  <a:lnTo>
                    <a:pt x="12540" y="4633"/>
                  </a:lnTo>
                  <a:lnTo>
                    <a:pt x="12535" y="4543"/>
                  </a:lnTo>
                  <a:lnTo>
                    <a:pt x="12540" y="4462"/>
                  </a:lnTo>
                  <a:lnTo>
                    <a:pt x="12556" y="4418"/>
                  </a:lnTo>
                  <a:lnTo>
                    <a:pt x="12551" y="4405"/>
                  </a:lnTo>
                  <a:lnTo>
                    <a:pt x="12535" y="4389"/>
                  </a:lnTo>
                  <a:lnTo>
                    <a:pt x="12513" y="4352"/>
                  </a:lnTo>
                  <a:lnTo>
                    <a:pt x="12508" y="4308"/>
                  </a:lnTo>
                  <a:lnTo>
                    <a:pt x="12508" y="4301"/>
                  </a:lnTo>
                  <a:lnTo>
                    <a:pt x="10555" y="4301"/>
                  </a:lnTo>
                  <a:close/>
                  <a:moveTo>
                    <a:pt x="7756" y="4646"/>
                  </a:moveTo>
                  <a:lnTo>
                    <a:pt x="7762" y="5898"/>
                  </a:lnTo>
                  <a:lnTo>
                    <a:pt x="7762" y="5935"/>
                  </a:lnTo>
                  <a:lnTo>
                    <a:pt x="8509" y="5935"/>
                  </a:lnTo>
                  <a:lnTo>
                    <a:pt x="8514" y="6598"/>
                  </a:lnTo>
                  <a:lnTo>
                    <a:pt x="10936" y="6598"/>
                  </a:lnTo>
                  <a:lnTo>
                    <a:pt x="10931" y="6584"/>
                  </a:lnTo>
                  <a:lnTo>
                    <a:pt x="10919" y="6517"/>
                  </a:lnTo>
                  <a:lnTo>
                    <a:pt x="10909" y="6487"/>
                  </a:lnTo>
                  <a:lnTo>
                    <a:pt x="10877" y="6467"/>
                  </a:lnTo>
                  <a:lnTo>
                    <a:pt x="10844" y="6400"/>
                  </a:lnTo>
                  <a:lnTo>
                    <a:pt x="10838" y="6340"/>
                  </a:lnTo>
                  <a:lnTo>
                    <a:pt x="10817" y="6273"/>
                  </a:lnTo>
                  <a:lnTo>
                    <a:pt x="10805" y="6246"/>
                  </a:lnTo>
                  <a:lnTo>
                    <a:pt x="10783" y="6200"/>
                  </a:lnTo>
                  <a:lnTo>
                    <a:pt x="10768" y="6142"/>
                  </a:lnTo>
                  <a:lnTo>
                    <a:pt x="10778" y="6112"/>
                  </a:lnTo>
                  <a:lnTo>
                    <a:pt x="10778" y="6046"/>
                  </a:lnTo>
                  <a:lnTo>
                    <a:pt x="10778" y="5921"/>
                  </a:lnTo>
                  <a:lnTo>
                    <a:pt x="10768" y="5861"/>
                  </a:lnTo>
                  <a:lnTo>
                    <a:pt x="10756" y="5848"/>
                  </a:lnTo>
                  <a:lnTo>
                    <a:pt x="10751" y="5804"/>
                  </a:lnTo>
                  <a:lnTo>
                    <a:pt x="10756" y="5781"/>
                  </a:lnTo>
                  <a:lnTo>
                    <a:pt x="10745" y="5774"/>
                  </a:lnTo>
                  <a:lnTo>
                    <a:pt x="10735" y="5730"/>
                  </a:lnTo>
                  <a:lnTo>
                    <a:pt x="10740" y="5684"/>
                  </a:lnTo>
                  <a:lnTo>
                    <a:pt x="10735" y="5684"/>
                  </a:lnTo>
                  <a:lnTo>
                    <a:pt x="10718" y="5647"/>
                  </a:lnTo>
                  <a:lnTo>
                    <a:pt x="10718" y="5640"/>
                  </a:lnTo>
                  <a:lnTo>
                    <a:pt x="10701" y="5634"/>
                  </a:lnTo>
                  <a:lnTo>
                    <a:pt x="10691" y="5560"/>
                  </a:lnTo>
                  <a:lnTo>
                    <a:pt x="10691" y="5479"/>
                  </a:lnTo>
                  <a:lnTo>
                    <a:pt x="10686" y="5436"/>
                  </a:lnTo>
                  <a:lnTo>
                    <a:pt x="10669" y="5399"/>
                  </a:lnTo>
                  <a:lnTo>
                    <a:pt x="10659" y="5353"/>
                  </a:lnTo>
                  <a:lnTo>
                    <a:pt x="10659" y="5332"/>
                  </a:lnTo>
                  <a:lnTo>
                    <a:pt x="10647" y="5288"/>
                  </a:lnTo>
                  <a:lnTo>
                    <a:pt x="10609" y="5222"/>
                  </a:lnTo>
                  <a:lnTo>
                    <a:pt x="10587" y="5125"/>
                  </a:lnTo>
                  <a:lnTo>
                    <a:pt x="10577" y="5021"/>
                  </a:lnTo>
                  <a:lnTo>
                    <a:pt x="10560" y="4985"/>
                  </a:lnTo>
                  <a:lnTo>
                    <a:pt x="10544" y="4978"/>
                  </a:lnTo>
                  <a:lnTo>
                    <a:pt x="10517" y="4971"/>
                  </a:lnTo>
                  <a:lnTo>
                    <a:pt x="10483" y="4934"/>
                  </a:lnTo>
                  <a:lnTo>
                    <a:pt x="10473" y="4890"/>
                  </a:lnTo>
                  <a:lnTo>
                    <a:pt x="10428" y="4853"/>
                  </a:lnTo>
                  <a:lnTo>
                    <a:pt x="10353" y="4810"/>
                  </a:lnTo>
                  <a:lnTo>
                    <a:pt x="10292" y="4773"/>
                  </a:lnTo>
                  <a:lnTo>
                    <a:pt x="10272" y="4743"/>
                  </a:lnTo>
                  <a:lnTo>
                    <a:pt x="10210" y="4727"/>
                  </a:lnTo>
                  <a:lnTo>
                    <a:pt x="10108" y="4736"/>
                  </a:lnTo>
                  <a:lnTo>
                    <a:pt x="10053" y="4750"/>
                  </a:lnTo>
                  <a:lnTo>
                    <a:pt x="10014" y="4787"/>
                  </a:lnTo>
                  <a:lnTo>
                    <a:pt x="9927" y="4743"/>
                  </a:lnTo>
                  <a:lnTo>
                    <a:pt x="9818" y="4646"/>
                  </a:lnTo>
                  <a:lnTo>
                    <a:pt x="7756" y="4646"/>
                  </a:lnTo>
                  <a:close/>
                  <a:moveTo>
                    <a:pt x="20160" y="4727"/>
                  </a:moveTo>
                  <a:lnTo>
                    <a:pt x="20149" y="4736"/>
                  </a:lnTo>
                  <a:lnTo>
                    <a:pt x="20110" y="4764"/>
                  </a:lnTo>
                  <a:lnTo>
                    <a:pt x="20095" y="4780"/>
                  </a:lnTo>
                  <a:lnTo>
                    <a:pt x="20051" y="4830"/>
                  </a:lnTo>
                  <a:lnTo>
                    <a:pt x="20013" y="4853"/>
                  </a:lnTo>
                  <a:lnTo>
                    <a:pt x="19619" y="4837"/>
                  </a:lnTo>
                  <a:lnTo>
                    <a:pt x="19575" y="4835"/>
                  </a:lnTo>
                  <a:lnTo>
                    <a:pt x="19573" y="4835"/>
                  </a:lnTo>
                  <a:lnTo>
                    <a:pt x="19560" y="4830"/>
                  </a:lnTo>
                  <a:lnTo>
                    <a:pt x="19309" y="4824"/>
                  </a:lnTo>
                  <a:lnTo>
                    <a:pt x="19304" y="4824"/>
                  </a:lnTo>
                  <a:lnTo>
                    <a:pt x="19222" y="5222"/>
                  </a:lnTo>
                  <a:lnTo>
                    <a:pt x="19445" y="5235"/>
                  </a:lnTo>
                  <a:lnTo>
                    <a:pt x="19855" y="5242"/>
                  </a:lnTo>
                  <a:lnTo>
                    <a:pt x="19855" y="5252"/>
                  </a:lnTo>
                  <a:lnTo>
                    <a:pt x="20013" y="5252"/>
                  </a:lnTo>
                  <a:lnTo>
                    <a:pt x="20013" y="5339"/>
                  </a:lnTo>
                  <a:lnTo>
                    <a:pt x="20028" y="5346"/>
                  </a:lnTo>
                  <a:lnTo>
                    <a:pt x="20028" y="5420"/>
                  </a:lnTo>
                  <a:lnTo>
                    <a:pt x="20045" y="5443"/>
                  </a:lnTo>
                  <a:lnTo>
                    <a:pt x="20051" y="5436"/>
                  </a:lnTo>
                  <a:lnTo>
                    <a:pt x="20117" y="5426"/>
                  </a:lnTo>
                  <a:lnTo>
                    <a:pt x="20083" y="5546"/>
                  </a:lnTo>
                  <a:lnTo>
                    <a:pt x="20083" y="5583"/>
                  </a:lnTo>
                  <a:lnTo>
                    <a:pt x="20090" y="5574"/>
                  </a:lnTo>
                  <a:lnTo>
                    <a:pt x="20127" y="5567"/>
                  </a:lnTo>
                  <a:lnTo>
                    <a:pt x="20236" y="5449"/>
                  </a:lnTo>
                  <a:lnTo>
                    <a:pt x="20281" y="5463"/>
                  </a:lnTo>
                  <a:lnTo>
                    <a:pt x="20286" y="5560"/>
                  </a:lnTo>
                  <a:lnTo>
                    <a:pt x="20313" y="5546"/>
                  </a:lnTo>
                  <a:lnTo>
                    <a:pt x="20340" y="5516"/>
                  </a:lnTo>
                  <a:lnTo>
                    <a:pt x="20368" y="5509"/>
                  </a:lnTo>
                  <a:lnTo>
                    <a:pt x="20328" y="5493"/>
                  </a:lnTo>
                  <a:lnTo>
                    <a:pt x="20286" y="5449"/>
                  </a:lnTo>
                  <a:lnTo>
                    <a:pt x="20274" y="5362"/>
                  </a:lnTo>
                  <a:lnTo>
                    <a:pt x="20226" y="5325"/>
                  </a:lnTo>
                  <a:lnTo>
                    <a:pt x="20241" y="5258"/>
                  </a:lnTo>
                  <a:lnTo>
                    <a:pt x="20209" y="5169"/>
                  </a:lnTo>
                  <a:lnTo>
                    <a:pt x="20187" y="5148"/>
                  </a:lnTo>
                  <a:lnTo>
                    <a:pt x="20110" y="5118"/>
                  </a:lnTo>
                  <a:lnTo>
                    <a:pt x="20073" y="5074"/>
                  </a:lnTo>
                  <a:lnTo>
                    <a:pt x="20132" y="4978"/>
                  </a:lnTo>
                  <a:lnTo>
                    <a:pt x="20155" y="4941"/>
                  </a:lnTo>
                  <a:lnTo>
                    <a:pt x="20177" y="4890"/>
                  </a:lnTo>
                  <a:lnTo>
                    <a:pt x="20214" y="4874"/>
                  </a:lnTo>
                  <a:lnTo>
                    <a:pt x="20187" y="4817"/>
                  </a:lnTo>
                  <a:lnTo>
                    <a:pt x="20177" y="4780"/>
                  </a:lnTo>
                  <a:lnTo>
                    <a:pt x="20165" y="4736"/>
                  </a:lnTo>
                  <a:lnTo>
                    <a:pt x="20160" y="4727"/>
                  </a:lnTo>
                  <a:close/>
                  <a:moveTo>
                    <a:pt x="15736" y="4860"/>
                  </a:moveTo>
                  <a:lnTo>
                    <a:pt x="15731" y="4867"/>
                  </a:lnTo>
                  <a:lnTo>
                    <a:pt x="15736" y="4874"/>
                  </a:lnTo>
                  <a:lnTo>
                    <a:pt x="15736" y="4860"/>
                  </a:lnTo>
                  <a:close/>
                  <a:moveTo>
                    <a:pt x="12813" y="4985"/>
                  </a:moveTo>
                  <a:lnTo>
                    <a:pt x="12840" y="5015"/>
                  </a:lnTo>
                  <a:lnTo>
                    <a:pt x="12863" y="5058"/>
                  </a:lnTo>
                  <a:lnTo>
                    <a:pt x="12868" y="5095"/>
                  </a:lnTo>
                  <a:lnTo>
                    <a:pt x="12883" y="5125"/>
                  </a:lnTo>
                  <a:lnTo>
                    <a:pt x="12932" y="5169"/>
                  </a:lnTo>
                  <a:lnTo>
                    <a:pt x="12960" y="5215"/>
                  </a:lnTo>
                  <a:lnTo>
                    <a:pt x="12972" y="5258"/>
                  </a:lnTo>
                  <a:lnTo>
                    <a:pt x="12965" y="5309"/>
                  </a:lnTo>
                  <a:lnTo>
                    <a:pt x="12955" y="5390"/>
                  </a:lnTo>
                  <a:lnTo>
                    <a:pt x="12932" y="5449"/>
                  </a:lnTo>
                  <a:lnTo>
                    <a:pt x="12917" y="5479"/>
                  </a:lnTo>
                  <a:lnTo>
                    <a:pt x="12905" y="5509"/>
                  </a:lnTo>
                  <a:lnTo>
                    <a:pt x="12890" y="5567"/>
                  </a:lnTo>
                  <a:lnTo>
                    <a:pt x="12845" y="5627"/>
                  </a:lnTo>
                  <a:lnTo>
                    <a:pt x="12791" y="5670"/>
                  </a:lnTo>
                  <a:lnTo>
                    <a:pt x="12726" y="5707"/>
                  </a:lnTo>
                  <a:lnTo>
                    <a:pt x="12655" y="5721"/>
                  </a:lnTo>
                  <a:lnTo>
                    <a:pt x="12627" y="5744"/>
                  </a:lnTo>
                  <a:lnTo>
                    <a:pt x="12622" y="5788"/>
                  </a:lnTo>
                  <a:lnTo>
                    <a:pt x="12622" y="5818"/>
                  </a:lnTo>
                  <a:lnTo>
                    <a:pt x="12649" y="5861"/>
                  </a:lnTo>
                  <a:lnTo>
                    <a:pt x="12665" y="5914"/>
                  </a:lnTo>
                  <a:lnTo>
                    <a:pt x="12665" y="5965"/>
                  </a:lnTo>
                  <a:lnTo>
                    <a:pt x="12649" y="6046"/>
                  </a:lnTo>
                  <a:lnTo>
                    <a:pt x="12605" y="6163"/>
                  </a:lnTo>
                  <a:lnTo>
                    <a:pt x="12551" y="6237"/>
                  </a:lnTo>
                  <a:lnTo>
                    <a:pt x="12513" y="6266"/>
                  </a:lnTo>
                  <a:lnTo>
                    <a:pt x="12501" y="6289"/>
                  </a:lnTo>
                  <a:lnTo>
                    <a:pt x="12508" y="6340"/>
                  </a:lnTo>
                  <a:lnTo>
                    <a:pt x="12501" y="6400"/>
                  </a:lnTo>
                  <a:lnTo>
                    <a:pt x="12481" y="6414"/>
                  </a:lnTo>
                  <a:lnTo>
                    <a:pt x="12464" y="6494"/>
                  </a:lnTo>
                  <a:lnTo>
                    <a:pt x="12464" y="6568"/>
                  </a:lnTo>
                  <a:lnTo>
                    <a:pt x="12474" y="6665"/>
                  </a:lnTo>
                  <a:lnTo>
                    <a:pt x="12491" y="6738"/>
                  </a:lnTo>
                  <a:lnTo>
                    <a:pt x="12501" y="6782"/>
                  </a:lnTo>
                  <a:lnTo>
                    <a:pt x="12563" y="6872"/>
                  </a:lnTo>
                  <a:lnTo>
                    <a:pt x="12677" y="7019"/>
                  </a:lnTo>
                  <a:lnTo>
                    <a:pt x="12747" y="7157"/>
                  </a:lnTo>
                  <a:lnTo>
                    <a:pt x="12774" y="7284"/>
                  </a:lnTo>
                  <a:lnTo>
                    <a:pt x="12786" y="7304"/>
                  </a:lnTo>
                  <a:lnTo>
                    <a:pt x="12813" y="7284"/>
                  </a:lnTo>
                  <a:lnTo>
                    <a:pt x="12868" y="7297"/>
                  </a:lnTo>
                  <a:lnTo>
                    <a:pt x="12932" y="7327"/>
                  </a:lnTo>
                  <a:lnTo>
                    <a:pt x="12972" y="7371"/>
                  </a:lnTo>
                  <a:lnTo>
                    <a:pt x="12977" y="7394"/>
                  </a:lnTo>
                  <a:lnTo>
                    <a:pt x="12965" y="7445"/>
                  </a:lnTo>
                  <a:lnTo>
                    <a:pt x="12905" y="7652"/>
                  </a:lnTo>
                  <a:lnTo>
                    <a:pt x="12883" y="7739"/>
                  </a:lnTo>
                  <a:lnTo>
                    <a:pt x="12890" y="7762"/>
                  </a:lnTo>
                  <a:lnTo>
                    <a:pt x="12910" y="7806"/>
                  </a:lnTo>
                  <a:lnTo>
                    <a:pt x="12955" y="7866"/>
                  </a:lnTo>
                  <a:lnTo>
                    <a:pt x="12987" y="7903"/>
                  </a:lnTo>
                  <a:lnTo>
                    <a:pt x="13026" y="7923"/>
                  </a:lnTo>
                  <a:lnTo>
                    <a:pt x="13081" y="7976"/>
                  </a:lnTo>
                  <a:lnTo>
                    <a:pt x="13163" y="8071"/>
                  </a:lnTo>
                  <a:lnTo>
                    <a:pt x="13205" y="8151"/>
                  </a:lnTo>
                  <a:lnTo>
                    <a:pt x="13205" y="8204"/>
                  </a:lnTo>
                  <a:lnTo>
                    <a:pt x="13210" y="8241"/>
                  </a:lnTo>
                  <a:lnTo>
                    <a:pt x="13227" y="8292"/>
                  </a:lnTo>
                  <a:lnTo>
                    <a:pt x="13227" y="8351"/>
                  </a:lnTo>
                  <a:lnTo>
                    <a:pt x="13210" y="8388"/>
                  </a:lnTo>
                  <a:lnTo>
                    <a:pt x="13217" y="8425"/>
                  </a:lnTo>
                  <a:lnTo>
                    <a:pt x="13249" y="8499"/>
                  </a:lnTo>
                  <a:lnTo>
                    <a:pt x="13260" y="8483"/>
                  </a:lnTo>
                  <a:lnTo>
                    <a:pt x="13272" y="8483"/>
                  </a:lnTo>
                  <a:lnTo>
                    <a:pt x="13292" y="8499"/>
                  </a:lnTo>
                  <a:lnTo>
                    <a:pt x="13304" y="8483"/>
                  </a:lnTo>
                  <a:lnTo>
                    <a:pt x="13341" y="8418"/>
                  </a:lnTo>
                  <a:lnTo>
                    <a:pt x="13423" y="8418"/>
                  </a:lnTo>
                  <a:lnTo>
                    <a:pt x="13527" y="8469"/>
                  </a:lnTo>
                  <a:lnTo>
                    <a:pt x="13555" y="8476"/>
                  </a:lnTo>
                  <a:lnTo>
                    <a:pt x="13549" y="8469"/>
                  </a:lnTo>
                  <a:lnTo>
                    <a:pt x="13538" y="8418"/>
                  </a:lnTo>
                  <a:lnTo>
                    <a:pt x="13532" y="8365"/>
                  </a:lnTo>
                  <a:lnTo>
                    <a:pt x="13538" y="8315"/>
                  </a:lnTo>
                  <a:lnTo>
                    <a:pt x="13587" y="8278"/>
                  </a:lnTo>
                  <a:lnTo>
                    <a:pt x="13664" y="8248"/>
                  </a:lnTo>
                  <a:lnTo>
                    <a:pt x="13681" y="8218"/>
                  </a:lnTo>
                  <a:lnTo>
                    <a:pt x="13669" y="8181"/>
                  </a:lnTo>
                  <a:lnTo>
                    <a:pt x="13674" y="8107"/>
                  </a:lnTo>
                  <a:lnTo>
                    <a:pt x="13696" y="8057"/>
                  </a:lnTo>
                  <a:lnTo>
                    <a:pt x="13686" y="8020"/>
                  </a:lnTo>
                  <a:lnTo>
                    <a:pt x="13691" y="7967"/>
                  </a:lnTo>
                  <a:lnTo>
                    <a:pt x="13708" y="7967"/>
                  </a:lnTo>
                  <a:lnTo>
                    <a:pt x="13701" y="7923"/>
                  </a:lnTo>
                  <a:lnTo>
                    <a:pt x="13718" y="7873"/>
                  </a:lnTo>
                  <a:lnTo>
                    <a:pt x="13718" y="7843"/>
                  </a:lnTo>
                  <a:lnTo>
                    <a:pt x="13740" y="7820"/>
                  </a:lnTo>
                  <a:lnTo>
                    <a:pt x="13728" y="7806"/>
                  </a:lnTo>
                  <a:lnTo>
                    <a:pt x="13728" y="7769"/>
                  </a:lnTo>
                  <a:lnTo>
                    <a:pt x="13745" y="7725"/>
                  </a:lnTo>
                  <a:lnTo>
                    <a:pt x="13773" y="7702"/>
                  </a:lnTo>
                  <a:lnTo>
                    <a:pt x="13783" y="7709"/>
                  </a:lnTo>
                  <a:lnTo>
                    <a:pt x="13790" y="7702"/>
                  </a:lnTo>
                  <a:lnTo>
                    <a:pt x="13805" y="7645"/>
                  </a:lnTo>
                  <a:lnTo>
                    <a:pt x="13832" y="7599"/>
                  </a:lnTo>
                  <a:lnTo>
                    <a:pt x="13849" y="7592"/>
                  </a:lnTo>
                  <a:lnTo>
                    <a:pt x="13860" y="7571"/>
                  </a:lnTo>
                  <a:lnTo>
                    <a:pt x="13882" y="7475"/>
                  </a:lnTo>
                  <a:lnTo>
                    <a:pt x="13899" y="7445"/>
                  </a:lnTo>
                  <a:lnTo>
                    <a:pt x="13904" y="7408"/>
                  </a:lnTo>
                  <a:lnTo>
                    <a:pt x="13899" y="7350"/>
                  </a:lnTo>
                  <a:lnTo>
                    <a:pt x="13882" y="7297"/>
                  </a:lnTo>
                  <a:lnTo>
                    <a:pt x="13860" y="7224"/>
                  </a:lnTo>
                  <a:lnTo>
                    <a:pt x="13849" y="7166"/>
                  </a:lnTo>
                  <a:lnTo>
                    <a:pt x="13865" y="7143"/>
                  </a:lnTo>
                  <a:lnTo>
                    <a:pt x="13872" y="7136"/>
                  </a:lnTo>
                  <a:lnTo>
                    <a:pt x="13865" y="7093"/>
                  </a:lnTo>
                  <a:lnTo>
                    <a:pt x="13887" y="7040"/>
                  </a:lnTo>
                  <a:lnTo>
                    <a:pt x="13899" y="7026"/>
                  </a:lnTo>
                  <a:lnTo>
                    <a:pt x="13899" y="5493"/>
                  </a:lnTo>
                  <a:lnTo>
                    <a:pt x="13887" y="5472"/>
                  </a:lnTo>
                  <a:lnTo>
                    <a:pt x="13872" y="5406"/>
                  </a:lnTo>
                  <a:lnTo>
                    <a:pt x="13855" y="5309"/>
                  </a:lnTo>
                  <a:lnTo>
                    <a:pt x="13838" y="5258"/>
                  </a:lnTo>
                  <a:lnTo>
                    <a:pt x="13827" y="5242"/>
                  </a:lnTo>
                  <a:lnTo>
                    <a:pt x="13810" y="5215"/>
                  </a:lnTo>
                  <a:lnTo>
                    <a:pt x="13795" y="5155"/>
                  </a:lnTo>
                  <a:lnTo>
                    <a:pt x="13790" y="5067"/>
                  </a:lnTo>
                  <a:lnTo>
                    <a:pt x="13790" y="4994"/>
                  </a:lnTo>
                  <a:lnTo>
                    <a:pt x="12813" y="4985"/>
                  </a:lnTo>
                  <a:close/>
                  <a:moveTo>
                    <a:pt x="16810" y="5169"/>
                  </a:moveTo>
                  <a:lnTo>
                    <a:pt x="16641" y="5302"/>
                  </a:lnTo>
                  <a:lnTo>
                    <a:pt x="16582" y="5332"/>
                  </a:lnTo>
                  <a:lnTo>
                    <a:pt x="16582" y="6149"/>
                  </a:lnTo>
                  <a:lnTo>
                    <a:pt x="16582" y="6186"/>
                  </a:lnTo>
                  <a:lnTo>
                    <a:pt x="16582" y="6230"/>
                  </a:lnTo>
                  <a:lnTo>
                    <a:pt x="16582" y="6260"/>
                  </a:lnTo>
                  <a:lnTo>
                    <a:pt x="16582" y="6782"/>
                  </a:lnTo>
                  <a:lnTo>
                    <a:pt x="16974" y="6782"/>
                  </a:lnTo>
                  <a:lnTo>
                    <a:pt x="17499" y="6782"/>
                  </a:lnTo>
                  <a:lnTo>
                    <a:pt x="18322" y="6782"/>
                  </a:lnTo>
                  <a:lnTo>
                    <a:pt x="18338" y="6745"/>
                  </a:lnTo>
                  <a:lnTo>
                    <a:pt x="18365" y="6715"/>
                  </a:lnTo>
                  <a:lnTo>
                    <a:pt x="18387" y="6701"/>
                  </a:lnTo>
                  <a:lnTo>
                    <a:pt x="18441" y="6701"/>
                  </a:lnTo>
                  <a:lnTo>
                    <a:pt x="18464" y="6715"/>
                  </a:lnTo>
                  <a:lnTo>
                    <a:pt x="18501" y="6688"/>
                  </a:lnTo>
                  <a:lnTo>
                    <a:pt x="18551" y="6671"/>
                  </a:lnTo>
                  <a:lnTo>
                    <a:pt x="18578" y="6621"/>
                  </a:lnTo>
                  <a:lnTo>
                    <a:pt x="18583" y="6621"/>
                  </a:lnTo>
                  <a:lnTo>
                    <a:pt x="18600" y="6598"/>
                  </a:lnTo>
                  <a:lnTo>
                    <a:pt x="18649" y="6554"/>
                  </a:lnTo>
                  <a:lnTo>
                    <a:pt x="18687" y="6524"/>
                  </a:lnTo>
                  <a:lnTo>
                    <a:pt x="18622" y="6400"/>
                  </a:lnTo>
                  <a:lnTo>
                    <a:pt x="18595" y="6384"/>
                  </a:lnTo>
                  <a:lnTo>
                    <a:pt x="18568" y="6303"/>
                  </a:lnTo>
                  <a:lnTo>
                    <a:pt x="18540" y="6273"/>
                  </a:lnTo>
                  <a:lnTo>
                    <a:pt x="18528" y="6253"/>
                  </a:lnTo>
                  <a:lnTo>
                    <a:pt x="18528" y="6179"/>
                  </a:lnTo>
                  <a:lnTo>
                    <a:pt x="18528" y="6142"/>
                  </a:lnTo>
                  <a:lnTo>
                    <a:pt x="18540" y="6098"/>
                  </a:lnTo>
                  <a:lnTo>
                    <a:pt x="18568" y="6075"/>
                  </a:lnTo>
                  <a:lnTo>
                    <a:pt x="18573" y="6052"/>
                  </a:lnTo>
                  <a:lnTo>
                    <a:pt x="18556" y="5988"/>
                  </a:lnTo>
                  <a:lnTo>
                    <a:pt x="18556" y="5958"/>
                  </a:lnTo>
                  <a:lnTo>
                    <a:pt x="18600" y="5914"/>
                  </a:lnTo>
                  <a:lnTo>
                    <a:pt x="18638" y="5848"/>
                  </a:lnTo>
                  <a:lnTo>
                    <a:pt x="18665" y="5774"/>
                  </a:lnTo>
                  <a:lnTo>
                    <a:pt x="18682" y="5744"/>
                  </a:lnTo>
                  <a:lnTo>
                    <a:pt x="18699" y="5721"/>
                  </a:lnTo>
                  <a:lnTo>
                    <a:pt x="18704" y="5714"/>
                  </a:lnTo>
                  <a:lnTo>
                    <a:pt x="18632" y="5677"/>
                  </a:lnTo>
                  <a:lnTo>
                    <a:pt x="18617" y="5657"/>
                  </a:lnTo>
                  <a:lnTo>
                    <a:pt x="18595" y="5611"/>
                  </a:lnTo>
                  <a:lnTo>
                    <a:pt x="18583" y="5574"/>
                  </a:lnTo>
                  <a:lnTo>
                    <a:pt x="18578" y="5530"/>
                  </a:lnTo>
                  <a:lnTo>
                    <a:pt x="18578" y="5486"/>
                  </a:lnTo>
                  <a:lnTo>
                    <a:pt x="18578" y="5463"/>
                  </a:lnTo>
                  <a:lnTo>
                    <a:pt x="18568" y="5449"/>
                  </a:lnTo>
                  <a:lnTo>
                    <a:pt x="18568" y="5426"/>
                  </a:lnTo>
                  <a:lnTo>
                    <a:pt x="18518" y="5399"/>
                  </a:lnTo>
                  <a:lnTo>
                    <a:pt x="18501" y="5353"/>
                  </a:lnTo>
                  <a:lnTo>
                    <a:pt x="18486" y="5332"/>
                  </a:lnTo>
                  <a:lnTo>
                    <a:pt x="16810" y="5332"/>
                  </a:lnTo>
                  <a:lnTo>
                    <a:pt x="16810" y="5169"/>
                  </a:lnTo>
                  <a:close/>
                  <a:moveTo>
                    <a:pt x="19222" y="5295"/>
                  </a:moveTo>
                  <a:lnTo>
                    <a:pt x="19200" y="5767"/>
                  </a:lnTo>
                  <a:lnTo>
                    <a:pt x="19232" y="5841"/>
                  </a:lnTo>
                  <a:lnTo>
                    <a:pt x="19145" y="5914"/>
                  </a:lnTo>
                  <a:lnTo>
                    <a:pt x="19151" y="5921"/>
                  </a:lnTo>
                  <a:lnTo>
                    <a:pt x="19299" y="5818"/>
                  </a:lnTo>
                  <a:lnTo>
                    <a:pt x="19359" y="5795"/>
                  </a:lnTo>
                  <a:lnTo>
                    <a:pt x="19401" y="5737"/>
                  </a:lnTo>
                  <a:lnTo>
                    <a:pt x="19440" y="5758"/>
                  </a:lnTo>
                  <a:lnTo>
                    <a:pt x="19572" y="5751"/>
                  </a:lnTo>
                  <a:lnTo>
                    <a:pt x="19614" y="5721"/>
                  </a:lnTo>
                  <a:lnTo>
                    <a:pt x="19653" y="5737"/>
                  </a:lnTo>
                  <a:lnTo>
                    <a:pt x="19718" y="5714"/>
                  </a:lnTo>
                  <a:lnTo>
                    <a:pt x="19778" y="5707"/>
                  </a:lnTo>
                  <a:lnTo>
                    <a:pt x="19790" y="5707"/>
                  </a:lnTo>
                  <a:lnTo>
                    <a:pt x="19795" y="5693"/>
                  </a:lnTo>
                  <a:lnTo>
                    <a:pt x="19800" y="5677"/>
                  </a:lnTo>
                  <a:lnTo>
                    <a:pt x="19805" y="5620"/>
                  </a:lnTo>
                  <a:lnTo>
                    <a:pt x="19800" y="5316"/>
                  </a:lnTo>
                  <a:lnTo>
                    <a:pt x="19495" y="5309"/>
                  </a:lnTo>
                  <a:lnTo>
                    <a:pt x="19490" y="5325"/>
                  </a:lnTo>
                  <a:lnTo>
                    <a:pt x="19423" y="5332"/>
                  </a:lnTo>
                  <a:lnTo>
                    <a:pt x="19423" y="5309"/>
                  </a:lnTo>
                  <a:lnTo>
                    <a:pt x="19222" y="5295"/>
                  </a:lnTo>
                  <a:close/>
                  <a:moveTo>
                    <a:pt x="19855" y="5325"/>
                  </a:moveTo>
                  <a:lnTo>
                    <a:pt x="19860" y="5620"/>
                  </a:lnTo>
                  <a:lnTo>
                    <a:pt x="19855" y="5707"/>
                  </a:lnTo>
                  <a:lnTo>
                    <a:pt x="19919" y="5684"/>
                  </a:lnTo>
                  <a:lnTo>
                    <a:pt x="19936" y="5657"/>
                  </a:lnTo>
                  <a:lnTo>
                    <a:pt x="19941" y="5530"/>
                  </a:lnTo>
                  <a:lnTo>
                    <a:pt x="19964" y="5493"/>
                  </a:lnTo>
                  <a:lnTo>
                    <a:pt x="19947" y="5376"/>
                  </a:lnTo>
                  <a:lnTo>
                    <a:pt x="19964" y="5383"/>
                  </a:lnTo>
                  <a:lnTo>
                    <a:pt x="19959" y="5325"/>
                  </a:lnTo>
                  <a:lnTo>
                    <a:pt x="19855" y="5325"/>
                  </a:lnTo>
                  <a:close/>
                  <a:moveTo>
                    <a:pt x="186" y="5332"/>
                  </a:moveTo>
                  <a:lnTo>
                    <a:pt x="186" y="5376"/>
                  </a:lnTo>
                  <a:lnTo>
                    <a:pt x="174" y="5436"/>
                  </a:lnTo>
                  <a:lnTo>
                    <a:pt x="201" y="5479"/>
                  </a:lnTo>
                  <a:lnTo>
                    <a:pt x="218" y="5537"/>
                  </a:lnTo>
                  <a:lnTo>
                    <a:pt x="235" y="5657"/>
                  </a:lnTo>
                  <a:lnTo>
                    <a:pt x="235" y="5714"/>
                  </a:lnTo>
                  <a:lnTo>
                    <a:pt x="208" y="5868"/>
                  </a:lnTo>
                  <a:lnTo>
                    <a:pt x="213" y="5995"/>
                  </a:lnTo>
                  <a:lnTo>
                    <a:pt x="191" y="6089"/>
                  </a:lnTo>
                  <a:lnTo>
                    <a:pt x="208" y="6098"/>
                  </a:lnTo>
                  <a:lnTo>
                    <a:pt x="181" y="6156"/>
                  </a:lnTo>
                  <a:lnTo>
                    <a:pt x="174" y="6223"/>
                  </a:lnTo>
                  <a:lnTo>
                    <a:pt x="147" y="6209"/>
                  </a:lnTo>
                  <a:lnTo>
                    <a:pt x="141" y="6253"/>
                  </a:lnTo>
                  <a:lnTo>
                    <a:pt x="126" y="6319"/>
                  </a:lnTo>
                  <a:lnTo>
                    <a:pt x="126" y="6384"/>
                  </a:lnTo>
                  <a:lnTo>
                    <a:pt x="136" y="6451"/>
                  </a:lnTo>
                  <a:lnTo>
                    <a:pt x="213" y="6547"/>
                  </a:lnTo>
                  <a:lnTo>
                    <a:pt x="300" y="6708"/>
                  </a:lnTo>
                  <a:lnTo>
                    <a:pt x="322" y="6768"/>
                  </a:lnTo>
                  <a:lnTo>
                    <a:pt x="344" y="6879"/>
                  </a:lnTo>
                  <a:lnTo>
                    <a:pt x="344" y="6959"/>
                  </a:lnTo>
                  <a:lnTo>
                    <a:pt x="332" y="7047"/>
                  </a:lnTo>
                  <a:lnTo>
                    <a:pt x="365" y="7217"/>
                  </a:lnTo>
                  <a:lnTo>
                    <a:pt x="372" y="7334"/>
                  </a:lnTo>
                  <a:lnTo>
                    <a:pt x="469" y="7475"/>
                  </a:lnTo>
                  <a:lnTo>
                    <a:pt x="518" y="7562"/>
                  </a:lnTo>
                  <a:lnTo>
                    <a:pt x="590" y="7622"/>
                  </a:lnTo>
                  <a:lnTo>
                    <a:pt x="617" y="7709"/>
                  </a:lnTo>
                  <a:lnTo>
                    <a:pt x="637" y="7732"/>
                  </a:lnTo>
                  <a:lnTo>
                    <a:pt x="672" y="7799"/>
                  </a:lnTo>
                  <a:lnTo>
                    <a:pt x="682" y="7843"/>
                  </a:lnTo>
                  <a:lnTo>
                    <a:pt x="649" y="7866"/>
                  </a:lnTo>
                  <a:lnTo>
                    <a:pt x="672" y="7887"/>
                  </a:lnTo>
                  <a:lnTo>
                    <a:pt x="719" y="7939"/>
                  </a:lnTo>
                  <a:lnTo>
                    <a:pt x="741" y="7960"/>
                  </a:lnTo>
                  <a:lnTo>
                    <a:pt x="774" y="7983"/>
                  </a:lnTo>
                  <a:lnTo>
                    <a:pt x="774" y="7967"/>
                  </a:lnTo>
                  <a:lnTo>
                    <a:pt x="781" y="7843"/>
                  </a:lnTo>
                  <a:lnTo>
                    <a:pt x="835" y="7806"/>
                  </a:lnTo>
                  <a:lnTo>
                    <a:pt x="873" y="7813"/>
                  </a:lnTo>
                  <a:lnTo>
                    <a:pt x="922" y="7857"/>
                  </a:lnTo>
                  <a:lnTo>
                    <a:pt x="965" y="7820"/>
                  </a:lnTo>
                  <a:lnTo>
                    <a:pt x="999" y="7820"/>
                  </a:lnTo>
                  <a:lnTo>
                    <a:pt x="1019" y="7843"/>
                  </a:lnTo>
                  <a:lnTo>
                    <a:pt x="1031" y="7850"/>
                  </a:lnTo>
                  <a:lnTo>
                    <a:pt x="1081" y="7843"/>
                  </a:lnTo>
                  <a:lnTo>
                    <a:pt x="1101" y="7850"/>
                  </a:lnTo>
                  <a:lnTo>
                    <a:pt x="1128" y="7843"/>
                  </a:lnTo>
                  <a:lnTo>
                    <a:pt x="1173" y="7866"/>
                  </a:lnTo>
                  <a:lnTo>
                    <a:pt x="1168" y="7939"/>
                  </a:lnTo>
                  <a:lnTo>
                    <a:pt x="1145" y="7939"/>
                  </a:lnTo>
                  <a:lnTo>
                    <a:pt x="1123" y="7930"/>
                  </a:lnTo>
                  <a:lnTo>
                    <a:pt x="1096" y="7953"/>
                  </a:lnTo>
                  <a:lnTo>
                    <a:pt x="949" y="7939"/>
                  </a:lnTo>
                  <a:lnTo>
                    <a:pt x="910" y="7946"/>
                  </a:lnTo>
                  <a:lnTo>
                    <a:pt x="873" y="7967"/>
                  </a:lnTo>
                  <a:lnTo>
                    <a:pt x="883" y="7983"/>
                  </a:lnTo>
                  <a:lnTo>
                    <a:pt x="900" y="8050"/>
                  </a:lnTo>
                  <a:lnTo>
                    <a:pt x="927" y="8094"/>
                  </a:lnTo>
                  <a:lnTo>
                    <a:pt x="949" y="8160"/>
                  </a:lnTo>
                  <a:lnTo>
                    <a:pt x="965" y="8204"/>
                  </a:lnTo>
                  <a:lnTo>
                    <a:pt x="972" y="8225"/>
                  </a:lnTo>
                  <a:lnTo>
                    <a:pt x="1009" y="8315"/>
                  </a:lnTo>
                  <a:lnTo>
                    <a:pt x="927" y="8298"/>
                  </a:lnTo>
                  <a:lnTo>
                    <a:pt x="900" y="8278"/>
                  </a:lnTo>
                  <a:lnTo>
                    <a:pt x="883" y="8241"/>
                  </a:lnTo>
                  <a:lnTo>
                    <a:pt x="851" y="8218"/>
                  </a:lnTo>
                  <a:lnTo>
                    <a:pt x="823" y="8174"/>
                  </a:lnTo>
                  <a:lnTo>
                    <a:pt x="823" y="8218"/>
                  </a:lnTo>
                  <a:lnTo>
                    <a:pt x="862" y="8328"/>
                  </a:lnTo>
                  <a:lnTo>
                    <a:pt x="862" y="8425"/>
                  </a:lnTo>
                  <a:lnTo>
                    <a:pt x="937" y="8542"/>
                  </a:lnTo>
                  <a:lnTo>
                    <a:pt x="1047" y="8579"/>
                  </a:lnTo>
                  <a:lnTo>
                    <a:pt x="1086" y="8660"/>
                  </a:lnTo>
                  <a:lnTo>
                    <a:pt x="1091" y="8690"/>
                  </a:lnTo>
                  <a:lnTo>
                    <a:pt x="1091" y="8750"/>
                  </a:lnTo>
                  <a:lnTo>
                    <a:pt x="1069" y="8807"/>
                  </a:lnTo>
                  <a:lnTo>
                    <a:pt x="1041" y="8851"/>
                  </a:lnTo>
                  <a:lnTo>
                    <a:pt x="1047" y="8924"/>
                  </a:lnTo>
                  <a:lnTo>
                    <a:pt x="1059" y="8970"/>
                  </a:lnTo>
                  <a:lnTo>
                    <a:pt x="1128" y="9081"/>
                  </a:lnTo>
                  <a:lnTo>
                    <a:pt x="1210" y="9228"/>
                  </a:lnTo>
                  <a:lnTo>
                    <a:pt x="1222" y="9265"/>
                  </a:lnTo>
                  <a:lnTo>
                    <a:pt x="1255" y="9316"/>
                  </a:lnTo>
                  <a:lnTo>
                    <a:pt x="1277" y="9375"/>
                  </a:lnTo>
                  <a:lnTo>
                    <a:pt x="1331" y="9419"/>
                  </a:lnTo>
                  <a:lnTo>
                    <a:pt x="1369" y="9493"/>
                  </a:lnTo>
                  <a:lnTo>
                    <a:pt x="1418" y="9530"/>
                  </a:lnTo>
                  <a:lnTo>
                    <a:pt x="1440" y="9587"/>
                  </a:lnTo>
                  <a:lnTo>
                    <a:pt x="1435" y="9647"/>
                  </a:lnTo>
                  <a:lnTo>
                    <a:pt x="1435" y="9661"/>
                  </a:lnTo>
                  <a:lnTo>
                    <a:pt x="1490" y="9691"/>
                  </a:lnTo>
                  <a:lnTo>
                    <a:pt x="1510" y="9728"/>
                  </a:lnTo>
                  <a:lnTo>
                    <a:pt x="1527" y="9764"/>
                  </a:lnTo>
                  <a:lnTo>
                    <a:pt x="1517" y="9845"/>
                  </a:lnTo>
                  <a:lnTo>
                    <a:pt x="1527" y="9935"/>
                  </a:lnTo>
                  <a:lnTo>
                    <a:pt x="1522" y="9972"/>
                  </a:lnTo>
                  <a:lnTo>
                    <a:pt x="1527" y="10022"/>
                  </a:lnTo>
                  <a:lnTo>
                    <a:pt x="1522" y="10052"/>
                  </a:lnTo>
                  <a:lnTo>
                    <a:pt x="1544" y="10075"/>
                  </a:lnTo>
                  <a:lnTo>
                    <a:pt x="1572" y="10112"/>
                  </a:lnTo>
                  <a:lnTo>
                    <a:pt x="1587" y="10112"/>
                  </a:lnTo>
                  <a:lnTo>
                    <a:pt x="1669" y="10103"/>
                  </a:lnTo>
                  <a:lnTo>
                    <a:pt x="1723" y="10112"/>
                  </a:lnTo>
                  <a:lnTo>
                    <a:pt x="1795" y="10140"/>
                  </a:lnTo>
                  <a:lnTo>
                    <a:pt x="1844" y="10149"/>
                  </a:lnTo>
                  <a:lnTo>
                    <a:pt x="1887" y="10133"/>
                  </a:lnTo>
                  <a:lnTo>
                    <a:pt x="1969" y="10192"/>
                  </a:lnTo>
                  <a:lnTo>
                    <a:pt x="2035" y="10250"/>
                  </a:lnTo>
                  <a:lnTo>
                    <a:pt x="2045" y="10310"/>
                  </a:lnTo>
                  <a:lnTo>
                    <a:pt x="2068" y="10333"/>
                  </a:lnTo>
                  <a:lnTo>
                    <a:pt x="2177" y="10377"/>
                  </a:lnTo>
                  <a:lnTo>
                    <a:pt x="2264" y="10370"/>
                  </a:lnTo>
                  <a:lnTo>
                    <a:pt x="2313" y="10390"/>
                  </a:lnTo>
                  <a:lnTo>
                    <a:pt x="2368" y="10508"/>
                  </a:lnTo>
                  <a:lnTo>
                    <a:pt x="2362" y="10561"/>
                  </a:lnTo>
                  <a:lnTo>
                    <a:pt x="2373" y="10538"/>
                  </a:lnTo>
                  <a:lnTo>
                    <a:pt x="2437" y="10545"/>
                  </a:lnTo>
                  <a:lnTo>
                    <a:pt x="2477" y="10574"/>
                  </a:lnTo>
                  <a:lnTo>
                    <a:pt x="2519" y="10634"/>
                  </a:lnTo>
                  <a:lnTo>
                    <a:pt x="2581" y="10678"/>
                  </a:lnTo>
                  <a:lnTo>
                    <a:pt x="2710" y="10839"/>
                  </a:lnTo>
                  <a:lnTo>
                    <a:pt x="2772" y="10966"/>
                  </a:lnTo>
                  <a:lnTo>
                    <a:pt x="2787" y="11060"/>
                  </a:lnTo>
                  <a:lnTo>
                    <a:pt x="2792" y="11113"/>
                  </a:lnTo>
                  <a:lnTo>
                    <a:pt x="2787" y="11150"/>
                  </a:lnTo>
                  <a:lnTo>
                    <a:pt x="2792" y="11187"/>
                  </a:lnTo>
                  <a:lnTo>
                    <a:pt x="2799" y="11180"/>
                  </a:lnTo>
                  <a:lnTo>
                    <a:pt x="2836" y="11230"/>
                  </a:lnTo>
                  <a:lnTo>
                    <a:pt x="2841" y="11274"/>
                  </a:lnTo>
                  <a:lnTo>
                    <a:pt x="3699" y="11171"/>
                  </a:lnTo>
                  <a:lnTo>
                    <a:pt x="3714" y="11164"/>
                  </a:lnTo>
                  <a:lnTo>
                    <a:pt x="3759" y="11157"/>
                  </a:lnTo>
                  <a:lnTo>
                    <a:pt x="3774" y="11150"/>
                  </a:lnTo>
                  <a:lnTo>
                    <a:pt x="3781" y="11120"/>
                  </a:lnTo>
                  <a:lnTo>
                    <a:pt x="3786" y="11090"/>
                  </a:lnTo>
                  <a:lnTo>
                    <a:pt x="3781" y="11060"/>
                  </a:lnTo>
                  <a:lnTo>
                    <a:pt x="3764" y="11046"/>
                  </a:lnTo>
                  <a:lnTo>
                    <a:pt x="3726" y="11023"/>
                  </a:lnTo>
                  <a:lnTo>
                    <a:pt x="3699" y="10936"/>
                  </a:lnTo>
                  <a:lnTo>
                    <a:pt x="3692" y="10832"/>
                  </a:lnTo>
                  <a:lnTo>
                    <a:pt x="3704" y="10752"/>
                  </a:lnTo>
                  <a:lnTo>
                    <a:pt x="3731" y="10745"/>
                  </a:lnTo>
                  <a:lnTo>
                    <a:pt x="3741" y="10729"/>
                  </a:lnTo>
                  <a:lnTo>
                    <a:pt x="3759" y="10692"/>
                  </a:lnTo>
                  <a:lnTo>
                    <a:pt x="3769" y="10655"/>
                  </a:lnTo>
                  <a:lnTo>
                    <a:pt x="3774" y="10611"/>
                  </a:lnTo>
                  <a:lnTo>
                    <a:pt x="3774" y="10561"/>
                  </a:lnTo>
                  <a:lnTo>
                    <a:pt x="3769" y="10480"/>
                  </a:lnTo>
                  <a:lnTo>
                    <a:pt x="3813" y="10377"/>
                  </a:lnTo>
                  <a:lnTo>
                    <a:pt x="3845" y="10317"/>
                  </a:lnTo>
                  <a:lnTo>
                    <a:pt x="3910" y="10243"/>
                  </a:lnTo>
                  <a:lnTo>
                    <a:pt x="3851" y="10192"/>
                  </a:lnTo>
                  <a:lnTo>
                    <a:pt x="3823" y="10149"/>
                  </a:lnTo>
                  <a:lnTo>
                    <a:pt x="3818" y="10112"/>
                  </a:lnTo>
                  <a:lnTo>
                    <a:pt x="3813" y="10089"/>
                  </a:lnTo>
                  <a:lnTo>
                    <a:pt x="3759" y="9965"/>
                  </a:lnTo>
                  <a:lnTo>
                    <a:pt x="3731" y="9882"/>
                  </a:lnTo>
                  <a:lnTo>
                    <a:pt x="3731" y="9838"/>
                  </a:lnTo>
                  <a:lnTo>
                    <a:pt x="2422" y="8160"/>
                  </a:lnTo>
                  <a:lnTo>
                    <a:pt x="1708" y="7304"/>
                  </a:lnTo>
                  <a:lnTo>
                    <a:pt x="1708" y="5332"/>
                  </a:lnTo>
                  <a:lnTo>
                    <a:pt x="186" y="5332"/>
                  </a:lnTo>
                  <a:close/>
                  <a:moveTo>
                    <a:pt x="1762" y="5332"/>
                  </a:moveTo>
                  <a:lnTo>
                    <a:pt x="1762" y="7277"/>
                  </a:lnTo>
                  <a:lnTo>
                    <a:pt x="3010" y="8800"/>
                  </a:lnTo>
                  <a:lnTo>
                    <a:pt x="3736" y="9744"/>
                  </a:lnTo>
                  <a:lnTo>
                    <a:pt x="3741" y="9603"/>
                  </a:lnTo>
                  <a:lnTo>
                    <a:pt x="3719" y="9530"/>
                  </a:lnTo>
                  <a:lnTo>
                    <a:pt x="3714" y="9477"/>
                  </a:lnTo>
                  <a:lnTo>
                    <a:pt x="3719" y="9426"/>
                  </a:lnTo>
                  <a:lnTo>
                    <a:pt x="3719" y="9403"/>
                  </a:lnTo>
                  <a:lnTo>
                    <a:pt x="3709" y="9366"/>
                  </a:lnTo>
                  <a:lnTo>
                    <a:pt x="3704" y="9256"/>
                  </a:lnTo>
                  <a:lnTo>
                    <a:pt x="3687" y="9219"/>
                  </a:lnTo>
                  <a:lnTo>
                    <a:pt x="3682" y="9191"/>
                  </a:lnTo>
                  <a:lnTo>
                    <a:pt x="3699" y="9125"/>
                  </a:lnTo>
                  <a:lnTo>
                    <a:pt x="3726" y="9088"/>
                  </a:lnTo>
                  <a:lnTo>
                    <a:pt x="3764" y="9072"/>
                  </a:lnTo>
                  <a:lnTo>
                    <a:pt x="3796" y="9065"/>
                  </a:lnTo>
                  <a:lnTo>
                    <a:pt x="3851" y="9072"/>
                  </a:lnTo>
                  <a:lnTo>
                    <a:pt x="3883" y="9095"/>
                  </a:lnTo>
                  <a:lnTo>
                    <a:pt x="3900" y="9132"/>
                  </a:lnTo>
                  <a:lnTo>
                    <a:pt x="3910" y="9138"/>
                  </a:lnTo>
                  <a:lnTo>
                    <a:pt x="3922" y="9132"/>
                  </a:lnTo>
                  <a:lnTo>
                    <a:pt x="3944" y="9058"/>
                  </a:lnTo>
                  <a:lnTo>
                    <a:pt x="3944" y="8565"/>
                  </a:lnTo>
                  <a:lnTo>
                    <a:pt x="3944" y="7488"/>
                  </a:lnTo>
                  <a:lnTo>
                    <a:pt x="3944" y="5332"/>
                  </a:lnTo>
                  <a:lnTo>
                    <a:pt x="2886" y="5332"/>
                  </a:lnTo>
                  <a:lnTo>
                    <a:pt x="2853" y="5332"/>
                  </a:lnTo>
                  <a:lnTo>
                    <a:pt x="2831" y="5332"/>
                  </a:lnTo>
                  <a:lnTo>
                    <a:pt x="2083" y="5332"/>
                  </a:lnTo>
                  <a:lnTo>
                    <a:pt x="1762" y="5332"/>
                  </a:lnTo>
                  <a:close/>
                  <a:moveTo>
                    <a:pt x="3999" y="5332"/>
                  </a:moveTo>
                  <a:lnTo>
                    <a:pt x="3999" y="8529"/>
                  </a:lnTo>
                  <a:lnTo>
                    <a:pt x="4914" y="8536"/>
                  </a:lnTo>
                  <a:lnTo>
                    <a:pt x="5819" y="8536"/>
                  </a:lnTo>
                  <a:lnTo>
                    <a:pt x="5819" y="7268"/>
                  </a:lnTo>
                  <a:lnTo>
                    <a:pt x="5819" y="6009"/>
                  </a:lnTo>
                  <a:lnTo>
                    <a:pt x="5068" y="6009"/>
                  </a:lnTo>
                  <a:lnTo>
                    <a:pt x="5068" y="5332"/>
                  </a:lnTo>
                  <a:lnTo>
                    <a:pt x="3999" y="5332"/>
                  </a:lnTo>
                  <a:close/>
                  <a:moveTo>
                    <a:pt x="16527" y="5353"/>
                  </a:moveTo>
                  <a:lnTo>
                    <a:pt x="16435" y="5406"/>
                  </a:lnTo>
                  <a:lnTo>
                    <a:pt x="16304" y="5486"/>
                  </a:lnTo>
                  <a:lnTo>
                    <a:pt x="16222" y="5553"/>
                  </a:lnTo>
                  <a:lnTo>
                    <a:pt x="16156" y="5634"/>
                  </a:lnTo>
                  <a:lnTo>
                    <a:pt x="16108" y="5663"/>
                  </a:lnTo>
                  <a:lnTo>
                    <a:pt x="16069" y="5670"/>
                  </a:lnTo>
                  <a:lnTo>
                    <a:pt x="16009" y="5670"/>
                  </a:lnTo>
                  <a:lnTo>
                    <a:pt x="15960" y="5677"/>
                  </a:lnTo>
                  <a:lnTo>
                    <a:pt x="15868" y="5714"/>
                  </a:lnTo>
                  <a:lnTo>
                    <a:pt x="15845" y="5737"/>
                  </a:lnTo>
                  <a:lnTo>
                    <a:pt x="15818" y="5744"/>
                  </a:lnTo>
                  <a:lnTo>
                    <a:pt x="15791" y="5730"/>
                  </a:lnTo>
                  <a:lnTo>
                    <a:pt x="15759" y="5700"/>
                  </a:lnTo>
                  <a:lnTo>
                    <a:pt x="15753" y="5707"/>
                  </a:lnTo>
                  <a:lnTo>
                    <a:pt x="15714" y="5693"/>
                  </a:lnTo>
                  <a:lnTo>
                    <a:pt x="15699" y="5693"/>
                  </a:lnTo>
                  <a:lnTo>
                    <a:pt x="15665" y="5707"/>
                  </a:lnTo>
                  <a:lnTo>
                    <a:pt x="15638" y="5714"/>
                  </a:lnTo>
                  <a:lnTo>
                    <a:pt x="15540" y="5677"/>
                  </a:lnTo>
                  <a:lnTo>
                    <a:pt x="15610" y="5627"/>
                  </a:lnTo>
                  <a:lnTo>
                    <a:pt x="15600" y="5620"/>
                  </a:lnTo>
                  <a:lnTo>
                    <a:pt x="15583" y="5597"/>
                  </a:lnTo>
                  <a:lnTo>
                    <a:pt x="15518" y="5553"/>
                  </a:lnTo>
                  <a:lnTo>
                    <a:pt x="15501" y="5537"/>
                  </a:lnTo>
                  <a:lnTo>
                    <a:pt x="15486" y="5523"/>
                  </a:lnTo>
                  <a:lnTo>
                    <a:pt x="15441" y="5516"/>
                  </a:lnTo>
                  <a:lnTo>
                    <a:pt x="15441" y="5509"/>
                  </a:lnTo>
                  <a:lnTo>
                    <a:pt x="15153" y="5523"/>
                  </a:lnTo>
                  <a:lnTo>
                    <a:pt x="14978" y="5537"/>
                  </a:lnTo>
                  <a:lnTo>
                    <a:pt x="14968" y="7173"/>
                  </a:lnTo>
                  <a:lnTo>
                    <a:pt x="14995" y="7166"/>
                  </a:lnTo>
                  <a:lnTo>
                    <a:pt x="15017" y="7194"/>
                  </a:lnTo>
                  <a:lnTo>
                    <a:pt x="15027" y="7194"/>
                  </a:lnTo>
                  <a:lnTo>
                    <a:pt x="15060" y="7187"/>
                  </a:lnTo>
                  <a:lnTo>
                    <a:pt x="15104" y="7203"/>
                  </a:lnTo>
                  <a:lnTo>
                    <a:pt x="15136" y="7240"/>
                  </a:lnTo>
                  <a:lnTo>
                    <a:pt x="15164" y="7284"/>
                  </a:lnTo>
                  <a:lnTo>
                    <a:pt x="15186" y="7357"/>
                  </a:lnTo>
                  <a:lnTo>
                    <a:pt x="15218" y="7387"/>
                  </a:lnTo>
                  <a:lnTo>
                    <a:pt x="15278" y="7401"/>
                  </a:lnTo>
                  <a:lnTo>
                    <a:pt x="15332" y="7438"/>
                  </a:lnTo>
                  <a:lnTo>
                    <a:pt x="15365" y="7475"/>
                  </a:lnTo>
                  <a:lnTo>
                    <a:pt x="15387" y="7461"/>
                  </a:lnTo>
                  <a:lnTo>
                    <a:pt x="15426" y="7445"/>
                  </a:lnTo>
                  <a:lnTo>
                    <a:pt x="15469" y="7468"/>
                  </a:lnTo>
                  <a:lnTo>
                    <a:pt x="15496" y="7498"/>
                  </a:lnTo>
                  <a:lnTo>
                    <a:pt x="15540" y="7488"/>
                  </a:lnTo>
                  <a:lnTo>
                    <a:pt x="15622" y="7438"/>
                  </a:lnTo>
                  <a:lnTo>
                    <a:pt x="15687" y="7445"/>
                  </a:lnTo>
                  <a:lnTo>
                    <a:pt x="15709" y="7511"/>
                  </a:lnTo>
                  <a:lnTo>
                    <a:pt x="15736" y="7562"/>
                  </a:lnTo>
                  <a:lnTo>
                    <a:pt x="15781" y="7615"/>
                  </a:lnTo>
                  <a:lnTo>
                    <a:pt x="15818" y="7629"/>
                  </a:lnTo>
                  <a:lnTo>
                    <a:pt x="15845" y="7622"/>
                  </a:lnTo>
                  <a:lnTo>
                    <a:pt x="15856" y="7608"/>
                  </a:lnTo>
                  <a:lnTo>
                    <a:pt x="15868" y="7555"/>
                  </a:lnTo>
                  <a:lnTo>
                    <a:pt x="15890" y="7518"/>
                  </a:lnTo>
                  <a:lnTo>
                    <a:pt x="15905" y="7511"/>
                  </a:lnTo>
                  <a:lnTo>
                    <a:pt x="15905" y="7475"/>
                  </a:lnTo>
                  <a:lnTo>
                    <a:pt x="15895" y="7438"/>
                  </a:lnTo>
                  <a:lnTo>
                    <a:pt x="15917" y="7378"/>
                  </a:lnTo>
                  <a:lnTo>
                    <a:pt x="15955" y="7284"/>
                  </a:lnTo>
                  <a:lnTo>
                    <a:pt x="15999" y="7240"/>
                  </a:lnTo>
                  <a:lnTo>
                    <a:pt x="16036" y="7268"/>
                  </a:lnTo>
                  <a:lnTo>
                    <a:pt x="16053" y="7297"/>
                  </a:lnTo>
                  <a:lnTo>
                    <a:pt x="16047" y="7268"/>
                  </a:lnTo>
                  <a:lnTo>
                    <a:pt x="16047" y="7210"/>
                  </a:lnTo>
                  <a:lnTo>
                    <a:pt x="16069" y="7194"/>
                  </a:lnTo>
                  <a:lnTo>
                    <a:pt x="16074" y="7180"/>
                  </a:lnTo>
                  <a:lnTo>
                    <a:pt x="16091" y="7113"/>
                  </a:lnTo>
                  <a:lnTo>
                    <a:pt x="16118" y="7076"/>
                  </a:lnTo>
                  <a:lnTo>
                    <a:pt x="16140" y="7076"/>
                  </a:lnTo>
                  <a:lnTo>
                    <a:pt x="16151" y="7063"/>
                  </a:lnTo>
                  <a:lnTo>
                    <a:pt x="16173" y="7019"/>
                  </a:lnTo>
                  <a:lnTo>
                    <a:pt x="16217" y="6989"/>
                  </a:lnTo>
                  <a:lnTo>
                    <a:pt x="16238" y="7019"/>
                  </a:lnTo>
                  <a:lnTo>
                    <a:pt x="16244" y="7019"/>
                  </a:lnTo>
                  <a:lnTo>
                    <a:pt x="16265" y="7003"/>
                  </a:lnTo>
                  <a:lnTo>
                    <a:pt x="16309" y="6959"/>
                  </a:lnTo>
                  <a:lnTo>
                    <a:pt x="16369" y="6892"/>
                  </a:lnTo>
                  <a:lnTo>
                    <a:pt x="16396" y="6842"/>
                  </a:lnTo>
                  <a:lnTo>
                    <a:pt x="16396" y="6798"/>
                  </a:lnTo>
                  <a:lnTo>
                    <a:pt x="16423" y="6688"/>
                  </a:lnTo>
                  <a:lnTo>
                    <a:pt x="16473" y="6503"/>
                  </a:lnTo>
                  <a:lnTo>
                    <a:pt x="16500" y="6393"/>
                  </a:lnTo>
                  <a:lnTo>
                    <a:pt x="16500" y="6340"/>
                  </a:lnTo>
                  <a:lnTo>
                    <a:pt x="16495" y="6310"/>
                  </a:lnTo>
                  <a:lnTo>
                    <a:pt x="16473" y="6266"/>
                  </a:lnTo>
                  <a:lnTo>
                    <a:pt x="16490" y="6209"/>
                  </a:lnTo>
                  <a:lnTo>
                    <a:pt x="16527" y="6186"/>
                  </a:lnTo>
                  <a:lnTo>
                    <a:pt x="16527" y="5353"/>
                  </a:lnTo>
                  <a:close/>
                  <a:moveTo>
                    <a:pt x="20504" y="5456"/>
                  </a:moveTo>
                  <a:lnTo>
                    <a:pt x="20477" y="5479"/>
                  </a:lnTo>
                  <a:lnTo>
                    <a:pt x="20504" y="5479"/>
                  </a:lnTo>
                  <a:lnTo>
                    <a:pt x="20504" y="5456"/>
                  </a:lnTo>
                  <a:close/>
                  <a:moveTo>
                    <a:pt x="14182" y="5493"/>
                  </a:moveTo>
                  <a:lnTo>
                    <a:pt x="14110" y="5553"/>
                  </a:lnTo>
                  <a:lnTo>
                    <a:pt x="14068" y="5574"/>
                  </a:lnTo>
                  <a:lnTo>
                    <a:pt x="14035" y="5583"/>
                  </a:lnTo>
                  <a:lnTo>
                    <a:pt x="13981" y="5574"/>
                  </a:lnTo>
                  <a:lnTo>
                    <a:pt x="13953" y="5560"/>
                  </a:lnTo>
                  <a:lnTo>
                    <a:pt x="13953" y="7063"/>
                  </a:lnTo>
                  <a:lnTo>
                    <a:pt x="13931" y="7093"/>
                  </a:lnTo>
                  <a:lnTo>
                    <a:pt x="13919" y="7106"/>
                  </a:lnTo>
                  <a:lnTo>
                    <a:pt x="13926" y="7136"/>
                  </a:lnTo>
                  <a:lnTo>
                    <a:pt x="13919" y="7180"/>
                  </a:lnTo>
                  <a:lnTo>
                    <a:pt x="13909" y="7194"/>
                  </a:lnTo>
                  <a:lnTo>
                    <a:pt x="13914" y="7210"/>
                  </a:lnTo>
                  <a:lnTo>
                    <a:pt x="13936" y="7268"/>
                  </a:lnTo>
                  <a:lnTo>
                    <a:pt x="13953" y="7334"/>
                  </a:lnTo>
                  <a:lnTo>
                    <a:pt x="13959" y="7415"/>
                  </a:lnTo>
                  <a:lnTo>
                    <a:pt x="13953" y="7468"/>
                  </a:lnTo>
                  <a:lnTo>
                    <a:pt x="13931" y="7511"/>
                  </a:lnTo>
                  <a:lnTo>
                    <a:pt x="13909" y="7608"/>
                  </a:lnTo>
                  <a:lnTo>
                    <a:pt x="13887" y="7652"/>
                  </a:lnTo>
                  <a:lnTo>
                    <a:pt x="13865" y="7666"/>
                  </a:lnTo>
                  <a:lnTo>
                    <a:pt x="13855" y="7682"/>
                  </a:lnTo>
                  <a:lnTo>
                    <a:pt x="13832" y="7746"/>
                  </a:lnTo>
                  <a:lnTo>
                    <a:pt x="13805" y="7783"/>
                  </a:lnTo>
                  <a:lnTo>
                    <a:pt x="13783" y="7783"/>
                  </a:lnTo>
                  <a:lnTo>
                    <a:pt x="13795" y="7813"/>
                  </a:lnTo>
                  <a:lnTo>
                    <a:pt x="13790" y="7866"/>
                  </a:lnTo>
                  <a:lnTo>
                    <a:pt x="13783" y="7873"/>
                  </a:lnTo>
                  <a:lnTo>
                    <a:pt x="13773" y="7910"/>
                  </a:lnTo>
                  <a:lnTo>
                    <a:pt x="13763" y="7923"/>
                  </a:lnTo>
                  <a:lnTo>
                    <a:pt x="13756" y="7930"/>
                  </a:lnTo>
                  <a:lnTo>
                    <a:pt x="13763" y="7976"/>
                  </a:lnTo>
                  <a:lnTo>
                    <a:pt x="13773" y="7953"/>
                  </a:lnTo>
                  <a:lnTo>
                    <a:pt x="13800" y="7946"/>
                  </a:lnTo>
                  <a:lnTo>
                    <a:pt x="13822" y="7967"/>
                  </a:lnTo>
                  <a:lnTo>
                    <a:pt x="13832" y="7967"/>
                  </a:lnTo>
                  <a:lnTo>
                    <a:pt x="13860" y="7960"/>
                  </a:lnTo>
                  <a:lnTo>
                    <a:pt x="13872" y="7967"/>
                  </a:lnTo>
                  <a:lnTo>
                    <a:pt x="13872" y="7953"/>
                  </a:lnTo>
                  <a:lnTo>
                    <a:pt x="13904" y="7910"/>
                  </a:lnTo>
                  <a:lnTo>
                    <a:pt x="13931" y="7946"/>
                  </a:lnTo>
                  <a:lnTo>
                    <a:pt x="13953" y="7939"/>
                  </a:lnTo>
                  <a:lnTo>
                    <a:pt x="13996" y="7953"/>
                  </a:lnTo>
                  <a:lnTo>
                    <a:pt x="14063" y="7997"/>
                  </a:lnTo>
                  <a:lnTo>
                    <a:pt x="14073" y="8013"/>
                  </a:lnTo>
                  <a:lnTo>
                    <a:pt x="14090" y="7983"/>
                  </a:lnTo>
                  <a:lnTo>
                    <a:pt x="14122" y="7939"/>
                  </a:lnTo>
                  <a:lnTo>
                    <a:pt x="14172" y="7910"/>
                  </a:lnTo>
                  <a:lnTo>
                    <a:pt x="14226" y="7923"/>
                  </a:lnTo>
                  <a:lnTo>
                    <a:pt x="14259" y="7976"/>
                  </a:lnTo>
                  <a:lnTo>
                    <a:pt x="14264" y="7976"/>
                  </a:lnTo>
                  <a:lnTo>
                    <a:pt x="14269" y="7967"/>
                  </a:lnTo>
                  <a:lnTo>
                    <a:pt x="14274" y="7946"/>
                  </a:lnTo>
                  <a:lnTo>
                    <a:pt x="14281" y="7910"/>
                  </a:lnTo>
                  <a:lnTo>
                    <a:pt x="14291" y="7880"/>
                  </a:lnTo>
                  <a:lnTo>
                    <a:pt x="14301" y="7873"/>
                  </a:lnTo>
                  <a:lnTo>
                    <a:pt x="14296" y="7843"/>
                  </a:lnTo>
                  <a:lnTo>
                    <a:pt x="14328" y="7806"/>
                  </a:lnTo>
                  <a:lnTo>
                    <a:pt x="14335" y="7806"/>
                  </a:lnTo>
                  <a:lnTo>
                    <a:pt x="14340" y="7783"/>
                  </a:lnTo>
                  <a:lnTo>
                    <a:pt x="14363" y="7783"/>
                  </a:lnTo>
                  <a:lnTo>
                    <a:pt x="14378" y="7783"/>
                  </a:lnTo>
                  <a:lnTo>
                    <a:pt x="14405" y="7806"/>
                  </a:lnTo>
                  <a:lnTo>
                    <a:pt x="14417" y="7843"/>
                  </a:lnTo>
                  <a:lnTo>
                    <a:pt x="14422" y="7866"/>
                  </a:lnTo>
                  <a:lnTo>
                    <a:pt x="14438" y="7880"/>
                  </a:lnTo>
                  <a:lnTo>
                    <a:pt x="14472" y="7903"/>
                  </a:lnTo>
                  <a:lnTo>
                    <a:pt x="14487" y="7910"/>
                  </a:lnTo>
                  <a:lnTo>
                    <a:pt x="14492" y="7903"/>
                  </a:lnTo>
                  <a:lnTo>
                    <a:pt x="14509" y="7866"/>
                  </a:lnTo>
                  <a:lnTo>
                    <a:pt x="14531" y="7776"/>
                  </a:lnTo>
                  <a:lnTo>
                    <a:pt x="14564" y="7719"/>
                  </a:lnTo>
                  <a:lnTo>
                    <a:pt x="14596" y="7709"/>
                  </a:lnTo>
                  <a:lnTo>
                    <a:pt x="14608" y="7689"/>
                  </a:lnTo>
                  <a:lnTo>
                    <a:pt x="14623" y="7636"/>
                  </a:lnTo>
                  <a:lnTo>
                    <a:pt x="14656" y="7592"/>
                  </a:lnTo>
                  <a:lnTo>
                    <a:pt x="14678" y="7571"/>
                  </a:lnTo>
                  <a:lnTo>
                    <a:pt x="14690" y="7548"/>
                  </a:lnTo>
                  <a:lnTo>
                    <a:pt x="14678" y="7488"/>
                  </a:lnTo>
                  <a:lnTo>
                    <a:pt x="14705" y="7431"/>
                  </a:lnTo>
                  <a:lnTo>
                    <a:pt x="14760" y="7424"/>
                  </a:lnTo>
                  <a:lnTo>
                    <a:pt x="14792" y="7431"/>
                  </a:lnTo>
                  <a:lnTo>
                    <a:pt x="14814" y="7452"/>
                  </a:lnTo>
                  <a:lnTo>
                    <a:pt x="14826" y="7445"/>
                  </a:lnTo>
                  <a:lnTo>
                    <a:pt x="14901" y="7408"/>
                  </a:lnTo>
                  <a:lnTo>
                    <a:pt x="14923" y="7387"/>
                  </a:lnTo>
                  <a:lnTo>
                    <a:pt x="14908" y="7371"/>
                  </a:lnTo>
                  <a:lnTo>
                    <a:pt x="14896" y="7327"/>
                  </a:lnTo>
                  <a:lnTo>
                    <a:pt x="14908" y="7297"/>
                  </a:lnTo>
                  <a:lnTo>
                    <a:pt x="14896" y="7261"/>
                  </a:lnTo>
                  <a:lnTo>
                    <a:pt x="14913" y="7210"/>
                  </a:lnTo>
                  <a:lnTo>
                    <a:pt x="14923" y="5493"/>
                  </a:lnTo>
                  <a:lnTo>
                    <a:pt x="14182" y="5493"/>
                  </a:lnTo>
                  <a:close/>
                  <a:moveTo>
                    <a:pt x="20514" y="5693"/>
                  </a:moveTo>
                  <a:lnTo>
                    <a:pt x="20460" y="5700"/>
                  </a:lnTo>
                  <a:lnTo>
                    <a:pt x="20460" y="5721"/>
                  </a:lnTo>
                  <a:lnTo>
                    <a:pt x="20318" y="5781"/>
                  </a:lnTo>
                  <a:lnTo>
                    <a:pt x="20487" y="5841"/>
                  </a:lnTo>
                  <a:lnTo>
                    <a:pt x="20547" y="5818"/>
                  </a:lnTo>
                  <a:lnTo>
                    <a:pt x="20536" y="5767"/>
                  </a:lnTo>
                  <a:lnTo>
                    <a:pt x="20514" y="5693"/>
                  </a:lnTo>
                  <a:close/>
                  <a:moveTo>
                    <a:pt x="18741" y="5774"/>
                  </a:moveTo>
                  <a:lnTo>
                    <a:pt x="18719" y="5795"/>
                  </a:lnTo>
                  <a:lnTo>
                    <a:pt x="18709" y="5811"/>
                  </a:lnTo>
                  <a:lnTo>
                    <a:pt x="18682" y="5891"/>
                  </a:lnTo>
                  <a:lnTo>
                    <a:pt x="18632" y="5965"/>
                  </a:lnTo>
                  <a:lnTo>
                    <a:pt x="18610" y="5988"/>
                  </a:lnTo>
                  <a:lnTo>
                    <a:pt x="18627" y="6039"/>
                  </a:lnTo>
                  <a:lnTo>
                    <a:pt x="18627" y="6075"/>
                  </a:lnTo>
                  <a:lnTo>
                    <a:pt x="18605" y="6126"/>
                  </a:lnTo>
                  <a:lnTo>
                    <a:pt x="18583" y="6149"/>
                  </a:lnTo>
                  <a:lnTo>
                    <a:pt x="18583" y="6179"/>
                  </a:lnTo>
                  <a:lnTo>
                    <a:pt x="18583" y="6230"/>
                  </a:lnTo>
                  <a:lnTo>
                    <a:pt x="18617" y="6253"/>
                  </a:lnTo>
                  <a:lnTo>
                    <a:pt x="18638" y="6326"/>
                  </a:lnTo>
                  <a:lnTo>
                    <a:pt x="18655" y="6333"/>
                  </a:lnTo>
                  <a:lnTo>
                    <a:pt x="18769" y="6547"/>
                  </a:lnTo>
                  <a:lnTo>
                    <a:pt x="18677" y="6614"/>
                  </a:lnTo>
                  <a:lnTo>
                    <a:pt x="18622" y="6671"/>
                  </a:lnTo>
                  <a:lnTo>
                    <a:pt x="18617" y="6694"/>
                  </a:lnTo>
                  <a:lnTo>
                    <a:pt x="18590" y="6752"/>
                  </a:lnTo>
                  <a:lnTo>
                    <a:pt x="18508" y="6782"/>
                  </a:lnTo>
                  <a:lnTo>
                    <a:pt x="18491" y="6798"/>
                  </a:lnTo>
                  <a:lnTo>
                    <a:pt x="18474" y="6842"/>
                  </a:lnTo>
                  <a:lnTo>
                    <a:pt x="18459" y="6899"/>
                  </a:lnTo>
                  <a:lnTo>
                    <a:pt x="18459" y="6945"/>
                  </a:lnTo>
                  <a:lnTo>
                    <a:pt x="18459" y="6959"/>
                  </a:lnTo>
                  <a:lnTo>
                    <a:pt x="18513" y="7040"/>
                  </a:lnTo>
                  <a:lnTo>
                    <a:pt x="18563" y="7076"/>
                  </a:lnTo>
                  <a:lnTo>
                    <a:pt x="18590" y="7113"/>
                  </a:lnTo>
                  <a:lnTo>
                    <a:pt x="18617" y="7113"/>
                  </a:lnTo>
                  <a:lnTo>
                    <a:pt x="18655" y="7136"/>
                  </a:lnTo>
                  <a:lnTo>
                    <a:pt x="18699" y="7180"/>
                  </a:lnTo>
                  <a:lnTo>
                    <a:pt x="18687" y="7261"/>
                  </a:lnTo>
                  <a:lnTo>
                    <a:pt x="18736" y="7136"/>
                  </a:lnTo>
                  <a:lnTo>
                    <a:pt x="18747" y="7113"/>
                  </a:lnTo>
                  <a:lnTo>
                    <a:pt x="18753" y="7083"/>
                  </a:lnTo>
                  <a:lnTo>
                    <a:pt x="18769" y="7056"/>
                  </a:lnTo>
                  <a:lnTo>
                    <a:pt x="18801" y="7026"/>
                  </a:lnTo>
                  <a:lnTo>
                    <a:pt x="18813" y="7026"/>
                  </a:lnTo>
                  <a:lnTo>
                    <a:pt x="18818" y="7019"/>
                  </a:lnTo>
                  <a:lnTo>
                    <a:pt x="18828" y="6966"/>
                  </a:lnTo>
                  <a:lnTo>
                    <a:pt x="18813" y="6885"/>
                  </a:lnTo>
                  <a:lnTo>
                    <a:pt x="18868" y="6899"/>
                  </a:lnTo>
                  <a:lnTo>
                    <a:pt x="18883" y="6872"/>
                  </a:lnTo>
                  <a:lnTo>
                    <a:pt x="18910" y="6805"/>
                  </a:lnTo>
                  <a:lnTo>
                    <a:pt x="18932" y="6665"/>
                  </a:lnTo>
                  <a:lnTo>
                    <a:pt x="18944" y="6628"/>
                  </a:lnTo>
                  <a:lnTo>
                    <a:pt x="18965" y="6614"/>
                  </a:lnTo>
                  <a:lnTo>
                    <a:pt x="18965" y="6584"/>
                  </a:lnTo>
                  <a:lnTo>
                    <a:pt x="18977" y="6517"/>
                  </a:lnTo>
                  <a:lnTo>
                    <a:pt x="18987" y="6457"/>
                  </a:lnTo>
                  <a:lnTo>
                    <a:pt x="18992" y="6421"/>
                  </a:lnTo>
                  <a:lnTo>
                    <a:pt x="18987" y="6393"/>
                  </a:lnTo>
                  <a:lnTo>
                    <a:pt x="18890" y="6363"/>
                  </a:lnTo>
                  <a:lnTo>
                    <a:pt x="18883" y="6333"/>
                  </a:lnTo>
                  <a:lnTo>
                    <a:pt x="18878" y="6310"/>
                  </a:lnTo>
                  <a:lnTo>
                    <a:pt x="18878" y="6283"/>
                  </a:lnTo>
                  <a:lnTo>
                    <a:pt x="18895" y="6209"/>
                  </a:lnTo>
                  <a:lnTo>
                    <a:pt x="18910" y="6186"/>
                  </a:lnTo>
                  <a:lnTo>
                    <a:pt x="18932" y="6156"/>
                  </a:lnTo>
                  <a:lnTo>
                    <a:pt x="18944" y="6149"/>
                  </a:lnTo>
                  <a:lnTo>
                    <a:pt x="18972" y="6112"/>
                  </a:lnTo>
                  <a:lnTo>
                    <a:pt x="19004" y="6016"/>
                  </a:lnTo>
                  <a:lnTo>
                    <a:pt x="19009" y="5995"/>
                  </a:lnTo>
                  <a:lnTo>
                    <a:pt x="18741" y="5774"/>
                  </a:lnTo>
                  <a:close/>
                  <a:moveTo>
                    <a:pt x="19081" y="5905"/>
                  </a:moveTo>
                  <a:lnTo>
                    <a:pt x="19081" y="5935"/>
                  </a:lnTo>
                  <a:lnTo>
                    <a:pt x="19069" y="6025"/>
                  </a:lnTo>
                  <a:lnTo>
                    <a:pt x="19108" y="5972"/>
                  </a:lnTo>
                  <a:lnTo>
                    <a:pt x="19081" y="5905"/>
                  </a:lnTo>
                  <a:close/>
                  <a:moveTo>
                    <a:pt x="5874" y="6009"/>
                  </a:moveTo>
                  <a:lnTo>
                    <a:pt x="5874" y="7268"/>
                  </a:lnTo>
                  <a:lnTo>
                    <a:pt x="5874" y="8536"/>
                  </a:lnTo>
                  <a:lnTo>
                    <a:pt x="8090" y="8536"/>
                  </a:lnTo>
                  <a:lnTo>
                    <a:pt x="8144" y="8536"/>
                  </a:lnTo>
                  <a:lnTo>
                    <a:pt x="8460" y="8536"/>
                  </a:lnTo>
                  <a:lnTo>
                    <a:pt x="8455" y="6009"/>
                  </a:lnTo>
                  <a:lnTo>
                    <a:pt x="5874" y="6009"/>
                  </a:lnTo>
                  <a:close/>
                  <a:moveTo>
                    <a:pt x="19505" y="6016"/>
                  </a:moveTo>
                  <a:lnTo>
                    <a:pt x="19445" y="6025"/>
                  </a:lnTo>
                  <a:lnTo>
                    <a:pt x="19347" y="6039"/>
                  </a:lnTo>
                  <a:lnTo>
                    <a:pt x="19309" y="6052"/>
                  </a:lnTo>
                  <a:lnTo>
                    <a:pt x="19272" y="6062"/>
                  </a:lnTo>
                  <a:lnTo>
                    <a:pt x="19238" y="6046"/>
                  </a:lnTo>
                  <a:lnTo>
                    <a:pt x="19232" y="6046"/>
                  </a:lnTo>
                  <a:lnTo>
                    <a:pt x="19217" y="6052"/>
                  </a:lnTo>
                  <a:lnTo>
                    <a:pt x="19200" y="6062"/>
                  </a:lnTo>
                  <a:lnTo>
                    <a:pt x="19168" y="6069"/>
                  </a:lnTo>
                  <a:lnTo>
                    <a:pt x="19163" y="6069"/>
                  </a:lnTo>
                  <a:lnTo>
                    <a:pt x="19151" y="6156"/>
                  </a:lnTo>
                  <a:lnTo>
                    <a:pt x="19118" y="6105"/>
                  </a:lnTo>
                  <a:lnTo>
                    <a:pt x="19108" y="6119"/>
                  </a:lnTo>
                  <a:lnTo>
                    <a:pt x="19064" y="6142"/>
                  </a:lnTo>
                  <a:lnTo>
                    <a:pt x="19047" y="6172"/>
                  </a:lnTo>
                  <a:lnTo>
                    <a:pt x="19081" y="6163"/>
                  </a:lnTo>
                  <a:lnTo>
                    <a:pt x="19108" y="6193"/>
                  </a:lnTo>
                  <a:lnTo>
                    <a:pt x="19108" y="6209"/>
                  </a:lnTo>
                  <a:lnTo>
                    <a:pt x="19145" y="6200"/>
                  </a:lnTo>
                  <a:lnTo>
                    <a:pt x="19282" y="6156"/>
                  </a:lnTo>
                  <a:lnTo>
                    <a:pt x="19299" y="6163"/>
                  </a:lnTo>
                  <a:lnTo>
                    <a:pt x="19456" y="6082"/>
                  </a:lnTo>
                  <a:lnTo>
                    <a:pt x="19495" y="6075"/>
                  </a:lnTo>
                  <a:lnTo>
                    <a:pt x="19527" y="6062"/>
                  </a:lnTo>
                  <a:lnTo>
                    <a:pt x="19483" y="6052"/>
                  </a:lnTo>
                  <a:lnTo>
                    <a:pt x="19505" y="6016"/>
                  </a:lnTo>
                  <a:close/>
                  <a:moveTo>
                    <a:pt x="12332" y="6260"/>
                  </a:moveTo>
                  <a:lnTo>
                    <a:pt x="10877" y="6273"/>
                  </a:lnTo>
                  <a:lnTo>
                    <a:pt x="10892" y="6319"/>
                  </a:lnTo>
                  <a:lnTo>
                    <a:pt x="10899" y="6384"/>
                  </a:lnTo>
                  <a:lnTo>
                    <a:pt x="10909" y="6414"/>
                  </a:lnTo>
                  <a:lnTo>
                    <a:pt x="10941" y="6430"/>
                  </a:lnTo>
                  <a:lnTo>
                    <a:pt x="10974" y="6494"/>
                  </a:lnTo>
                  <a:lnTo>
                    <a:pt x="10986" y="6554"/>
                  </a:lnTo>
                  <a:lnTo>
                    <a:pt x="11008" y="6605"/>
                  </a:lnTo>
                  <a:lnTo>
                    <a:pt x="11013" y="6614"/>
                  </a:lnTo>
                  <a:lnTo>
                    <a:pt x="11073" y="6671"/>
                  </a:lnTo>
                  <a:lnTo>
                    <a:pt x="11083" y="6688"/>
                  </a:lnTo>
                  <a:lnTo>
                    <a:pt x="11095" y="6688"/>
                  </a:lnTo>
                  <a:lnTo>
                    <a:pt x="11132" y="6665"/>
                  </a:lnTo>
                  <a:lnTo>
                    <a:pt x="11172" y="6701"/>
                  </a:lnTo>
                  <a:lnTo>
                    <a:pt x="11187" y="6775"/>
                  </a:lnTo>
                  <a:lnTo>
                    <a:pt x="11182" y="6842"/>
                  </a:lnTo>
                  <a:lnTo>
                    <a:pt x="11155" y="6842"/>
                  </a:lnTo>
                  <a:lnTo>
                    <a:pt x="11144" y="6862"/>
                  </a:lnTo>
                  <a:lnTo>
                    <a:pt x="11122" y="6909"/>
                  </a:lnTo>
                  <a:lnTo>
                    <a:pt x="11127" y="6936"/>
                  </a:lnTo>
                  <a:lnTo>
                    <a:pt x="11160" y="6989"/>
                  </a:lnTo>
                  <a:lnTo>
                    <a:pt x="11192" y="7056"/>
                  </a:lnTo>
                  <a:lnTo>
                    <a:pt x="11204" y="7106"/>
                  </a:lnTo>
                  <a:lnTo>
                    <a:pt x="11219" y="7136"/>
                  </a:lnTo>
                  <a:lnTo>
                    <a:pt x="11291" y="7187"/>
                  </a:lnTo>
                  <a:lnTo>
                    <a:pt x="11291" y="7231"/>
                  </a:lnTo>
                  <a:lnTo>
                    <a:pt x="11291" y="8536"/>
                  </a:lnTo>
                  <a:lnTo>
                    <a:pt x="11291" y="8556"/>
                  </a:lnTo>
                  <a:lnTo>
                    <a:pt x="11291" y="8609"/>
                  </a:lnTo>
                  <a:lnTo>
                    <a:pt x="11291" y="8851"/>
                  </a:lnTo>
                  <a:lnTo>
                    <a:pt x="12955" y="8851"/>
                  </a:lnTo>
                  <a:lnTo>
                    <a:pt x="12977" y="8918"/>
                  </a:lnTo>
                  <a:lnTo>
                    <a:pt x="12999" y="8954"/>
                  </a:lnTo>
                  <a:lnTo>
                    <a:pt x="12999" y="8991"/>
                  </a:lnTo>
                  <a:lnTo>
                    <a:pt x="12992" y="9028"/>
                  </a:lnTo>
                  <a:lnTo>
                    <a:pt x="12955" y="9095"/>
                  </a:lnTo>
                  <a:lnTo>
                    <a:pt x="12938" y="9118"/>
                  </a:lnTo>
                  <a:lnTo>
                    <a:pt x="12927" y="9132"/>
                  </a:lnTo>
                  <a:lnTo>
                    <a:pt x="12905" y="9168"/>
                  </a:lnTo>
                  <a:lnTo>
                    <a:pt x="13086" y="9161"/>
                  </a:lnTo>
                  <a:lnTo>
                    <a:pt x="13108" y="9125"/>
                  </a:lnTo>
                  <a:lnTo>
                    <a:pt x="13108" y="9102"/>
                  </a:lnTo>
                  <a:lnTo>
                    <a:pt x="13086" y="9058"/>
                  </a:lnTo>
                  <a:lnTo>
                    <a:pt x="13108" y="9014"/>
                  </a:lnTo>
                  <a:lnTo>
                    <a:pt x="13118" y="9007"/>
                  </a:lnTo>
                  <a:lnTo>
                    <a:pt x="13113" y="9007"/>
                  </a:lnTo>
                  <a:lnTo>
                    <a:pt x="13123" y="8954"/>
                  </a:lnTo>
                  <a:lnTo>
                    <a:pt x="13140" y="8941"/>
                  </a:lnTo>
                  <a:lnTo>
                    <a:pt x="13140" y="8934"/>
                  </a:lnTo>
                  <a:lnTo>
                    <a:pt x="13135" y="8881"/>
                  </a:lnTo>
                  <a:lnTo>
                    <a:pt x="13140" y="8851"/>
                  </a:lnTo>
                  <a:lnTo>
                    <a:pt x="13140" y="8837"/>
                  </a:lnTo>
                  <a:lnTo>
                    <a:pt x="13145" y="8823"/>
                  </a:lnTo>
                  <a:lnTo>
                    <a:pt x="13173" y="8814"/>
                  </a:lnTo>
                  <a:lnTo>
                    <a:pt x="13195" y="8814"/>
                  </a:lnTo>
                  <a:lnTo>
                    <a:pt x="13195" y="8823"/>
                  </a:lnTo>
                  <a:lnTo>
                    <a:pt x="13200" y="8807"/>
                  </a:lnTo>
                  <a:lnTo>
                    <a:pt x="13249" y="8770"/>
                  </a:lnTo>
                  <a:lnTo>
                    <a:pt x="13272" y="8786"/>
                  </a:lnTo>
                  <a:lnTo>
                    <a:pt x="13277" y="8786"/>
                  </a:lnTo>
                  <a:lnTo>
                    <a:pt x="13287" y="8733"/>
                  </a:lnTo>
                  <a:lnTo>
                    <a:pt x="13299" y="8683"/>
                  </a:lnTo>
                  <a:lnTo>
                    <a:pt x="13299" y="8630"/>
                  </a:lnTo>
                  <a:lnTo>
                    <a:pt x="13292" y="8593"/>
                  </a:lnTo>
                  <a:lnTo>
                    <a:pt x="13287" y="8586"/>
                  </a:lnTo>
                  <a:lnTo>
                    <a:pt x="13287" y="8593"/>
                  </a:lnTo>
                  <a:lnTo>
                    <a:pt x="13260" y="8602"/>
                  </a:lnTo>
                  <a:lnTo>
                    <a:pt x="13249" y="8593"/>
                  </a:lnTo>
                  <a:lnTo>
                    <a:pt x="13217" y="8572"/>
                  </a:lnTo>
                  <a:lnTo>
                    <a:pt x="13195" y="8529"/>
                  </a:lnTo>
                  <a:lnTo>
                    <a:pt x="13163" y="8439"/>
                  </a:lnTo>
                  <a:lnTo>
                    <a:pt x="13156" y="8372"/>
                  </a:lnTo>
                  <a:lnTo>
                    <a:pt x="13173" y="8328"/>
                  </a:lnTo>
                  <a:lnTo>
                    <a:pt x="13173" y="8308"/>
                  </a:lnTo>
                  <a:lnTo>
                    <a:pt x="13163" y="8262"/>
                  </a:lnTo>
                  <a:lnTo>
                    <a:pt x="13151" y="8204"/>
                  </a:lnTo>
                  <a:lnTo>
                    <a:pt x="13151" y="8174"/>
                  </a:lnTo>
                  <a:lnTo>
                    <a:pt x="13118" y="8124"/>
                  </a:lnTo>
                  <a:lnTo>
                    <a:pt x="13047" y="8034"/>
                  </a:lnTo>
                  <a:lnTo>
                    <a:pt x="12992" y="7990"/>
                  </a:lnTo>
                  <a:lnTo>
                    <a:pt x="12955" y="7960"/>
                  </a:lnTo>
                  <a:lnTo>
                    <a:pt x="12917" y="7916"/>
                  </a:lnTo>
                  <a:lnTo>
                    <a:pt x="12868" y="7850"/>
                  </a:lnTo>
                  <a:lnTo>
                    <a:pt x="12835" y="7783"/>
                  </a:lnTo>
                  <a:lnTo>
                    <a:pt x="12828" y="7732"/>
                  </a:lnTo>
                  <a:lnTo>
                    <a:pt x="12851" y="7629"/>
                  </a:lnTo>
                  <a:lnTo>
                    <a:pt x="12922" y="7408"/>
                  </a:lnTo>
                  <a:lnTo>
                    <a:pt x="12905" y="7387"/>
                  </a:lnTo>
                  <a:lnTo>
                    <a:pt x="12856" y="7371"/>
                  </a:lnTo>
                  <a:lnTo>
                    <a:pt x="12823" y="7364"/>
                  </a:lnTo>
                  <a:lnTo>
                    <a:pt x="12774" y="7394"/>
                  </a:lnTo>
                  <a:lnTo>
                    <a:pt x="12719" y="7304"/>
                  </a:lnTo>
                  <a:lnTo>
                    <a:pt x="12699" y="7187"/>
                  </a:lnTo>
                  <a:lnTo>
                    <a:pt x="12632" y="7063"/>
                  </a:lnTo>
                  <a:lnTo>
                    <a:pt x="12523" y="6922"/>
                  </a:lnTo>
                  <a:lnTo>
                    <a:pt x="12453" y="6819"/>
                  </a:lnTo>
                  <a:lnTo>
                    <a:pt x="12436" y="6768"/>
                  </a:lnTo>
                  <a:lnTo>
                    <a:pt x="12419" y="6678"/>
                  </a:lnTo>
                  <a:lnTo>
                    <a:pt x="12409" y="6577"/>
                  </a:lnTo>
                  <a:lnTo>
                    <a:pt x="12409" y="6474"/>
                  </a:lnTo>
                  <a:lnTo>
                    <a:pt x="12426" y="6400"/>
                  </a:lnTo>
                  <a:lnTo>
                    <a:pt x="12399" y="6370"/>
                  </a:lnTo>
                  <a:lnTo>
                    <a:pt x="12392" y="6347"/>
                  </a:lnTo>
                  <a:lnTo>
                    <a:pt x="12365" y="6326"/>
                  </a:lnTo>
                  <a:lnTo>
                    <a:pt x="12365" y="6310"/>
                  </a:lnTo>
                  <a:lnTo>
                    <a:pt x="12344" y="6296"/>
                  </a:lnTo>
                  <a:lnTo>
                    <a:pt x="12332" y="6260"/>
                  </a:lnTo>
                  <a:close/>
                  <a:moveTo>
                    <a:pt x="16527" y="6524"/>
                  </a:moveTo>
                  <a:lnTo>
                    <a:pt x="16473" y="6708"/>
                  </a:lnTo>
                  <a:lnTo>
                    <a:pt x="16451" y="6812"/>
                  </a:lnTo>
                  <a:lnTo>
                    <a:pt x="16451" y="6872"/>
                  </a:lnTo>
                  <a:lnTo>
                    <a:pt x="16408" y="6945"/>
                  </a:lnTo>
                  <a:lnTo>
                    <a:pt x="16341" y="7019"/>
                  </a:lnTo>
                  <a:lnTo>
                    <a:pt x="16287" y="7070"/>
                  </a:lnTo>
                  <a:lnTo>
                    <a:pt x="16255" y="7093"/>
                  </a:lnTo>
                  <a:lnTo>
                    <a:pt x="16222" y="7093"/>
                  </a:lnTo>
                  <a:lnTo>
                    <a:pt x="16210" y="7076"/>
                  </a:lnTo>
                  <a:lnTo>
                    <a:pt x="16183" y="7120"/>
                  </a:lnTo>
                  <a:lnTo>
                    <a:pt x="16156" y="7150"/>
                  </a:lnTo>
                  <a:lnTo>
                    <a:pt x="16145" y="7150"/>
                  </a:lnTo>
                  <a:lnTo>
                    <a:pt x="16140" y="7157"/>
                  </a:lnTo>
                  <a:lnTo>
                    <a:pt x="16123" y="7210"/>
                  </a:lnTo>
                  <a:lnTo>
                    <a:pt x="16108" y="7254"/>
                  </a:lnTo>
                  <a:lnTo>
                    <a:pt x="16101" y="7254"/>
                  </a:lnTo>
                  <a:lnTo>
                    <a:pt x="16113" y="7304"/>
                  </a:lnTo>
                  <a:lnTo>
                    <a:pt x="16108" y="7357"/>
                  </a:lnTo>
                  <a:lnTo>
                    <a:pt x="16074" y="7364"/>
                  </a:lnTo>
                  <a:lnTo>
                    <a:pt x="16059" y="7394"/>
                  </a:lnTo>
                  <a:lnTo>
                    <a:pt x="16036" y="7394"/>
                  </a:lnTo>
                  <a:lnTo>
                    <a:pt x="16014" y="7378"/>
                  </a:lnTo>
                  <a:lnTo>
                    <a:pt x="16009" y="7357"/>
                  </a:lnTo>
                  <a:lnTo>
                    <a:pt x="16004" y="7327"/>
                  </a:lnTo>
                  <a:lnTo>
                    <a:pt x="15992" y="7334"/>
                  </a:lnTo>
                  <a:lnTo>
                    <a:pt x="15960" y="7408"/>
                  </a:lnTo>
                  <a:lnTo>
                    <a:pt x="15955" y="7445"/>
                  </a:lnTo>
                  <a:lnTo>
                    <a:pt x="15955" y="7468"/>
                  </a:lnTo>
                  <a:lnTo>
                    <a:pt x="15960" y="7534"/>
                  </a:lnTo>
                  <a:lnTo>
                    <a:pt x="15944" y="7578"/>
                  </a:lnTo>
                  <a:lnTo>
                    <a:pt x="15922" y="7585"/>
                  </a:lnTo>
                  <a:lnTo>
                    <a:pt x="15917" y="7592"/>
                  </a:lnTo>
                  <a:lnTo>
                    <a:pt x="15905" y="7645"/>
                  </a:lnTo>
                  <a:lnTo>
                    <a:pt x="15868" y="7689"/>
                  </a:lnTo>
                  <a:lnTo>
                    <a:pt x="15813" y="7702"/>
                  </a:lnTo>
                  <a:lnTo>
                    <a:pt x="15808" y="7702"/>
                  </a:lnTo>
                  <a:lnTo>
                    <a:pt x="15813" y="7762"/>
                  </a:lnTo>
                  <a:lnTo>
                    <a:pt x="15808" y="7792"/>
                  </a:lnTo>
                  <a:lnTo>
                    <a:pt x="15796" y="7829"/>
                  </a:lnTo>
                  <a:lnTo>
                    <a:pt x="15801" y="7857"/>
                  </a:lnTo>
                  <a:lnTo>
                    <a:pt x="15845" y="7930"/>
                  </a:lnTo>
                  <a:lnTo>
                    <a:pt x="15851" y="7960"/>
                  </a:lnTo>
                  <a:lnTo>
                    <a:pt x="15863" y="7990"/>
                  </a:lnTo>
                  <a:lnTo>
                    <a:pt x="15878" y="8027"/>
                  </a:lnTo>
                  <a:lnTo>
                    <a:pt x="15917" y="8107"/>
                  </a:lnTo>
                  <a:lnTo>
                    <a:pt x="15977" y="8174"/>
                  </a:lnTo>
                  <a:lnTo>
                    <a:pt x="16009" y="8188"/>
                  </a:lnTo>
                  <a:lnTo>
                    <a:pt x="16031" y="8160"/>
                  </a:lnTo>
                  <a:lnTo>
                    <a:pt x="16036" y="8197"/>
                  </a:lnTo>
                  <a:lnTo>
                    <a:pt x="16074" y="8211"/>
                  </a:lnTo>
                  <a:lnTo>
                    <a:pt x="16041" y="8241"/>
                  </a:lnTo>
                  <a:lnTo>
                    <a:pt x="16047" y="8248"/>
                  </a:lnTo>
                  <a:lnTo>
                    <a:pt x="16041" y="8262"/>
                  </a:lnTo>
                  <a:lnTo>
                    <a:pt x="16047" y="8285"/>
                  </a:lnTo>
                  <a:lnTo>
                    <a:pt x="16059" y="8322"/>
                  </a:lnTo>
                  <a:lnTo>
                    <a:pt x="16069" y="8335"/>
                  </a:lnTo>
                  <a:lnTo>
                    <a:pt x="16081" y="8351"/>
                  </a:lnTo>
                  <a:lnTo>
                    <a:pt x="16108" y="8365"/>
                  </a:lnTo>
                  <a:lnTo>
                    <a:pt x="16140" y="8395"/>
                  </a:lnTo>
                  <a:lnTo>
                    <a:pt x="16156" y="8402"/>
                  </a:lnTo>
                  <a:lnTo>
                    <a:pt x="16178" y="8381"/>
                  </a:lnTo>
                  <a:lnTo>
                    <a:pt x="16205" y="8358"/>
                  </a:lnTo>
                  <a:lnTo>
                    <a:pt x="16244" y="8315"/>
                  </a:lnTo>
                  <a:lnTo>
                    <a:pt x="16299" y="8365"/>
                  </a:lnTo>
                  <a:lnTo>
                    <a:pt x="16304" y="8365"/>
                  </a:lnTo>
                  <a:lnTo>
                    <a:pt x="16353" y="8351"/>
                  </a:lnTo>
                  <a:lnTo>
                    <a:pt x="16396" y="8335"/>
                  </a:lnTo>
                  <a:lnTo>
                    <a:pt x="16401" y="8298"/>
                  </a:lnTo>
                  <a:lnTo>
                    <a:pt x="16408" y="8278"/>
                  </a:lnTo>
                  <a:lnTo>
                    <a:pt x="16435" y="8271"/>
                  </a:lnTo>
                  <a:lnTo>
                    <a:pt x="16451" y="8262"/>
                  </a:lnTo>
                  <a:lnTo>
                    <a:pt x="16468" y="8278"/>
                  </a:lnTo>
                  <a:lnTo>
                    <a:pt x="16478" y="8278"/>
                  </a:lnTo>
                  <a:lnTo>
                    <a:pt x="16560" y="8234"/>
                  </a:lnTo>
                  <a:lnTo>
                    <a:pt x="16587" y="8248"/>
                  </a:lnTo>
                  <a:lnTo>
                    <a:pt x="16599" y="8241"/>
                  </a:lnTo>
                  <a:lnTo>
                    <a:pt x="16609" y="8225"/>
                  </a:lnTo>
                  <a:lnTo>
                    <a:pt x="16619" y="8188"/>
                  </a:lnTo>
                  <a:lnTo>
                    <a:pt x="16626" y="8174"/>
                  </a:lnTo>
                  <a:lnTo>
                    <a:pt x="16614" y="8144"/>
                  </a:lnTo>
                  <a:lnTo>
                    <a:pt x="16636" y="8078"/>
                  </a:lnTo>
                  <a:lnTo>
                    <a:pt x="16659" y="8027"/>
                  </a:lnTo>
                  <a:lnTo>
                    <a:pt x="16740" y="7887"/>
                  </a:lnTo>
                  <a:lnTo>
                    <a:pt x="16768" y="7799"/>
                  </a:lnTo>
                  <a:lnTo>
                    <a:pt x="16800" y="7746"/>
                  </a:lnTo>
                  <a:lnTo>
                    <a:pt x="16810" y="7696"/>
                  </a:lnTo>
                  <a:lnTo>
                    <a:pt x="16832" y="7659"/>
                  </a:lnTo>
                  <a:lnTo>
                    <a:pt x="16855" y="7562"/>
                  </a:lnTo>
                  <a:lnTo>
                    <a:pt x="16872" y="7534"/>
                  </a:lnTo>
                  <a:lnTo>
                    <a:pt x="16909" y="7525"/>
                  </a:lnTo>
                  <a:lnTo>
                    <a:pt x="16936" y="7548"/>
                  </a:lnTo>
                  <a:lnTo>
                    <a:pt x="16953" y="7578"/>
                  </a:lnTo>
                  <a:lnTo>
                    <a:pt x="16959" y="7592"/>
                  </a:lnTo>
                  <a:lnTo>
                    <a:pt x="16986" y="7608"/>
                  </a:lnTo>
                  <a:lnTo>
                    <a:pt x="17008" y="7608"/>
                  </a:lnTo>
                  <a:lnTo>
                    <a:pt x="17018" y="7599"/>
                  </a:lnTo>
                  <a:lnTo>
                    <a:pt x="17028" y="7578"/>
                  </a:lnTo>
                  <a:lnTo>
                    <a:pt x="17045" y="7518"/>
                  </a:lnTo>
                  <a:lnTo>
                    <a:pt x="17063" y="7482"/>
                  </a:lnTo>
                  <a:lnTo>
                    <a:pt x="17073" y="7445"/>
                  </a:lnTo>
                  <a:lnTo>
                    <a:pt x="17095" y="7394"/>
                  </a:lnTo>
                  <a:lnTo>
                    <a:pt x="17122" y="7371"/>
                  </a:lnTo>
                  <a:lnTo>
                    <a:pt x="17165" y="7371"/>
                  </a:lnTo>
                  <a:lnTo>
                    <a:pt x="17182" y="7350"/>
                  </a:lnTo>
                  <a:lnTo>
                    <a:pt x="17204" y="7320"/>
                  </a:lnTo>
                  <a:lnTo>
                    <a:pt x="17219" y="7297"/>
                  </a:lnTo>
                  <a:lnTo>
                    <a:pt x="17231" y="7304"/>
                  </a:lnTo>
                  <a:lnTo>
                    <a:pt x="17264" y="7268"/>
                  </a:lnTo>
                  <a:lnTo>
                    <a:pt x="17313" y="7173"/>
                  </a:lnTo>
                  <a:lnTo>
                    <a:pt x="17323" y="7106"/>
                  </a:lnTo>
                  <a:lnTo>
                    <a:pt x="17340" y="7063"/>
                  </a:lnTo>
                  <a:lnTo>
                    <a:pt x="17345" y="7003"/>
                  </a:lnTo>
                  <a:lnTo>
                    <a:pt x="17373" y="6936"/>
                  </a:lnTo>
                  <a:lnTo>
                    <a:pt x="17553" y="7136"/>
                  </a:lnTo>
                  <a:lnTo>
                    <a:pt x="17574" y="7070"/>
                  </a:lnTo>
                  <a:lnTo>
                    <a:pt x="17569" y="7033"/>
                  </a:lnTo>
                  <a:lnTo>
                    <a:pt x="17559" y="7026"/>
                  </a:lnTo>
                  <a:lnTo>
                    <a:pt x="17547" y="6982"/>
                  </a:lnTo>
                  <a:lnTo>
                    <a:pt x="17553" y="6973"/>
                  </a:lnTo>
                  <a:lnTo>
                    <a:pt x="17531" y="6952"/>
                  </a:lnTo>
                  <a:lnTo>
                    <a:pt x="17526" y="6929"/>
                  </a:lnTo>
                  <a:lnTo>
                    <a:pt x="17514" y="6929"/>
                  </a:lnTo>
                  <a:lnTo>
                    <a:pt x="17477" y="6909"/>
                  </a:lnTo>
                  <a:lnTo>
                    <a:pt x="17455" y="6885"/>
                  </a:lnTo>
                  <a:lnTo>
                    <a:pt x="17438" y="6879"/>
                  </a:lnTo>
                  <a:lnTo>
                    <a:pt x="17383" y="6909"/>
                  </a:lnTo>
                  <a:lnTo>
                    <a:pt x="17363" y="6915"/>
                  </a:lnTo>
                  <a:lnTo>
                    <a:pt x="17351" y="6952"/>
                  </a:lnTo>
                  <a:lnTo>
                    <a:pt x="17323" y="6982"/>
                  </a:lnTo>
                  <a:lnTo>
                    <a:pt x="17286" y="6982"/>
                  </a:lnTo>
                  <a:lnTo>
                    <a:pt x="17236" y="6966"/>
                  </a:lnTo>
                  <a:lnTo>
                    <a:pt x="17214" y="6945"/>
                  </a:lnTo>
                  <a:lnTo>
                    <a:pt x="17144" y="7040"/>
                  </a:lnTo>
                  <a:lnTo>
                    <a:pt x="17110" y="7019"/>
                  </a:lnTo>
                  <a:lnTo>
                    <a:pt x="17028" y="7120"/>
                  </a:lnTo>
                  <a:lnTo>
                    <a:pt x="17001" y="7136"/>
                  </a:lnTo>
                  <a:lnTo>
                    <a:pt x="16914" y="7224"/>
                  </a:lnTo>
                  <a:lnTo>
                    <a:pt x="16919" y="6856"/>
                  </a:lnTo>
                  <a:lnTo>
                    <a:pt x="16527" y="6856"/>
                  </a:lnTo>
                  <a:lnTo>
                    <a:pt x="16527" y="6524"/>
                  </a:lnTo>
                  <a:close/>
                  <a:moveTo>
                    <a:pt x="8514" y="6671"/>
                  </a:moveTo>
                  <a:lnTo>
                    <a:pt x="8514" y="8536"/>
                  </a:lnTo>
                  <a:lnTo>
                    <a:pt x="11236" y="8536"/>
                  </a:lnTo>
                  <a:lnTo>
                    <a:pt x="11236" y="7231"/>
                  </a:lnTo>
                  <a:lnTo>
                    <a:pt x="11182" y="7187"/>
                  </a:lnTo>
                  <a:lnTo>
                    <a:pt x="11155" y="7136"/>
                  </a:lnTo>
                  <a:lnTo>
                    <a:pt x="11138" y="7083"/>
                  </a:lnTo>
                  <a:lnTo>
                    <a:pt x="11117" y="7033"/>
                  </a:lnTo>
                  <a:lnTo>
                    <a:pt x="11073" y="6973"/>
                  </a:lnTo>
                  <a:lnTo>
                    <a:pt x="11063" y="6892"/>
                  </a:lnTo>
                  <a:lnTo>
                    <a:pt x="11100" y="6812"/>
                  </a:lnTo>
                  <a:lnTo>
                    <a:pt x="11127" y="6768"/>
                  </a:lnTo>
                  <a:lnTo>
                    <a:pt x="11122" y="6745"/>
                  </a:lnTo>
                  <a:lnTo>
                    <a:pt x="11105" y="6761"/>
                  </a:lnTo>
                  <a:lnTo>
                    <a:pt x="11068" y="6752"/>
                  </a:lnTo>
                  <a:lnTo>
                    <a:pt x="10981" y="6671"/>
                  </a:lnTo>
                  <a:lnTo>
                    <a:pt x="10926" y="6671"/>
                  </a:lnTo>
                  <a:lnTo>
                    <a:pt x="8514" y="6671"/>
                  </a:lnTo>
                  <a:close/>
                  <a:moveTo>
                    <a:pt x="18426" y="6775"/>
                  </a:moveTo>
                  <a:lnTo>
                    <a:pt x="18387" y="6782"/>
                  </a:lnTo>
                  <a:lnTo>
                    <a:pt x="18382" y="6789"/>
                  </a:lnTo>
                  <a:lnTo>
                    <a:pt x="18360" y="6826"/>
                  </a:lnTo>
                  <a:lnTo>
                    <a:pt x="18360" y="6842"/>
                  </a:lnTo>
                  <a:lnTo>
                    <a:pt x="18372" y="7047"/>
                  </a:lnTo>
                  <a:lnTo>
                    <a:pt x="18372" y="7070"/>
                  </a:lnTo>
                  <a:lnTo>
                    <a:pt x="18387" y="7608"/>
                  </a:lnTo>
                  <a:lnTo>
                    <a:pt x="18474" y="7608"/>
                  </a:lnTo>
                  <a:lnTo>
                    <a:pt x="18556" y="7505"/>
                  </a:lnTo>
                  <a:lnTo>
                    <a:pt x="18568" y="7468"/>
                  </a:lnTo>
                  <a:lnTo>
                    <a:pt x="18568" y="7461"/>
                  </a:lnTo>
                  <a:lnTo>
                    <a:pt x="18540" y="7438"/>
                  </a:lnTo>
                  <a:lnTo>
                    <a:pt x="18491" y="7334"/>
                  </a:lnTo>
                  <a:lnTo>
                    <a:pt x="18453" y="7231"/>
                  </a:lnTo>
                  <a:lnTo>
                    <a:pt x="18447" y="7120"/>
                  </a:lnTo>
                  <a:lnTo>
                    <a:pt x="18409" y="7047"/>
                  </a:lnTo>
                  <a:lnTo>
                    <a:pt x="18387" y="6989"/>
                  </a:lnTo>
                  <a:lnTo>
                    <a:pt x="18387" y="6929"/>
                  </a:lnTo>
                  <a:lnTo>
                    <a:pt x="18382" y="6909"/>
                  </a:lnTo>
                  <a:lnTo>
                    <a:pt x="18382" y="6856"/>
                  </a:lnTo>
                  <a:lnTo>
                    <a:pt x="18414" y="6805"/>
                  </a:lnTo>
                  <a:lnTo>
                    <a:pt x="18426" y="6775"/>
                  </a:lnTo>
                  <a:close/>
                  <a:moveTo>
                    <a:pt x="16974" y="6856"/>
                  </a:moveTo>
                  <a:lnTo>
                    <a:pt x="16969" y="7076"/>
                  </a:lnTo>
                  <a:lnTo>
                    <a:pt x="16974" y="7076"/>
                  </a:lnTo>
                  <a:lnTo>
                    <a:pt x="17001" y="7056"/>
                  </a:lnTo>
                  <a:lnTo>
                    <a:pt x="17090" y="6945"/>
                  </a:lnTo>
                  <a:lnTo>
                    <a:pt x="17117" y="6945"/>
                  </a:lnTo>
                  <a:lnTo>
                    <a:pt x="17132" y="6952"/>
                  </a:lnTo>
                  <a:lnTo>
                    <a:pt x="17172" y="6899"/>
                  </a:lnTo>
                  <a:lnTo>
                    <a:pt x="17182" y="6872"/>
                  </a:lnTo>
                  <a:lnTo>
                    <a:pt x="17192" y="6856"/>
                  </a:lnTo>
                  <a:lnTo>
                    <a:pt x="16974" y="6856"/>
                  </a:lnTo>
                  <a:close/>
                  <a:moveTo>
                    <a:pt x="17236" y="6856"/>
                  </a:moveTo>
                  <a:lnTo>
                    <a:pt x="17253" y="6879"/>
                  </a:lnTo>
                  <a:lnTo>
                    <a:pt x="17247" y="6892"/>
                  </a:lnTo>
                  <a:lnTo>
                    <a:pt x="17259" y="6892"/>
                  </a:lnTo>
                  <a:lnTo>
                    <a:pt x="17286" y="6909"/>
                  </a:lnTo>
                  <a:lnTo>
                    <a:pt x="17308" y="6909"/>
                  </a:lnTo>
                  <a:lnTo>
                    <a:pt x="17313" y="6879"/>
                  </a:lnTo>
                  <a:lnTo>
                    <a:pt x="17328" y="6856"/>
                  </a:lnTo>
                  <a:lnTo>
                    <a:pt x="17236" y="6856"/>
                  </a:lnTo>
                  <a:close/>
                  <a:moveTo>
                    <a:pt x="17553" y="6856"/>
                  </a:moveTo>
                  <a:lnTo>
                    <a:pt x="17596" y="6885"/>
                  </a:lnTo>
                  <a:lnTo>
                    <a:pt x="17581" y="6909"/>
                  </a:lnTo>
                  <a:lnTo>
                    <a:pt x="17601" y="6929"/>
                  </a:lnTo>
                  <a:lnTo>
                    <a:pt x="17618" y="6973"/>
                  </a:lnTo>
                  <a:lnTo>
                    <a:pt x="17613" y="6982"/>
                  </a:lnTo>
                  <a:lnTo>
                    <a:pt x="17623" y="7026"/>
                  </a:lnTo>
                  <a:lnTo>
                    <a:pt x="17623" y="7040"/>
                  </a:lnTo>
                  <a:lnTo>
                    <a:pt x="17628" y="7047"/>
                  </a:lnTo>
                  <a:lnTo>
                    <a:pt x="17640" y="7056"/>
                  </a:lnTo>
                  <a:lnTo>
                    <a:pt x="17695" y="7093"/>
                  </a:lnTo>
                  <a:lnTo>
                    <a:pt x="17727" y="7136"/>
                  </a:lnTo>
                  <a:lnTo>
                    <a:pt x="17717" y="7187"/>
                  </a:lnTo>
                  <a:lnTo>
                    <a:pt x="17782" y="7231"/>
                  </a:lnTo>
                  <a:lnTo>
                    <a:pt x="17826" y="7284"/>
                  </a:lnTo>
                  <a:lnTo>
                    <a:pt x="17864" y="7224"/>
                  </a:lnTo>
                  <a:lnTo>
                    <a:pt x="17940" y="7364"/>
                  </a:lnTo>
                  <a:lnTo>
                    <a:pt x="17896" y="7431"/>
                  </a:lnTo>
                  <a:lnTo>
                    <a:pt x="17896" y="7438"/>
                  </a:lnTo>
                  <a:lnTo>
                    <a:pt x="17881" y="7505"/>
                  </a:lnTo>
                  <a:lnTo>
                    <a:pt x="17847" y="7541"/>
                  </a:lnTo>
                  <a:lnTo>
                    <a:pt x="17819" y="7599"/>
                  </a:lnTo>
                  <a:lnTo>
                    <a:pt x="17814" y="7622"/>
                  </a:lnTo>
                  <a:lnTo>
                    <a:pt x="17814" y="7636"/>
                  </a:lnTo>
                  <a:lnTo>
                    <a:pt x="17841" y="7615"/>
                  </a:lnTo>
                  <a:lnTo>
                    <a:pt x="17901" y="7608"/>
                  </a:lnTo>
                  <a:lnTo>
                    <a:pt x="17901" y="7555"/>
                  </a:lnTo>
                  <a:lnTo>
                    <a:pt x="17983" y="7732"/>
                  </a:lnTo>
                  <a:lnTo>
                    <a:pt x="18044" y="7755"/>
                  </a:lnTo>
                  <a:lnTo>
                    <a:pt x="18072" y="7776"/>
                  </a:lnTo>
                  <a:lnTo>
                    <a:pt x="17990" y="7659"/>
                  </a:lnTo>
                  <a:lnTo>
                    <a:pt x="17978" y="7599"/>
                  </a:lnTo>
                  <a:lnTo>
                    <a:pt x="17973" y="7541"/>
                  </a:lnTo>
                  <a:lnTo>
                    <a:pt x="18022" y="7525"/>
                  </a:lnTo>
                  <a:lnTo>
                    <a:pt x="18031" y="7544"/>
                  </a:lnTo>
                  <a:lnTo>
                    <a:pt x="18022" y="7452"/>
                  </a:lnTo>
                  <a:lnTo>
                    <a:pt x="18032" y="7415"/>
                  </a:lnTo>
                  <a:lnTo>
                    <a:pt x="18032" y="7387"/>
                  </a:lnTo>
                  <a:lnTo>
                    <a:pt x="18032" y="7350"/>
                  </a:lnTo>
                  <a:lnTo>
                    <a:pt x="18038" y="7327"/>
                  </a:lnTo>
                  <a:lnTo>
                    <a:pt x="18032" y="7297"/>
                  </a:lnTo>
                  <a:lnTo>
                    <a:pt x="18005" y="7224"/>
                  </a:lnTo>
                  <a:lnTo>
                    <a:pt x="18049" y="7210"/>
                  </a:lnTo>
                  <a:lnTo>
                    <a:pt x="18010" y="7136"/>
                  </a:lnTo>
                  <a:lnTo>
                    <a:pt x="18017" y="7063"/>
                  </a:lnTo>
                  <a:lnTo>
                    <a:pt x="18072" y="7093"/>
                  </a:lnTo>
                  <a:lnTo>
                    <a:pt x="18072" y="7070"/>
                  </a:lnTo>
                  <a:lnTo>
                    <a:pt x="18092" y="7056"/>
                  </a:lnTo>
                  <a:lnTo>
                    <a:pt x="18099" y="7047"/>
                  </a:lnTo>
                  <a:lnTo>
                    <a:pt x="18092" y="7026"/>
                  </a:lnTo>
                  <a:lnTo>
                    <a:pt x="18131" y="6959"/>
                  </a:lnTo>
                  <a:lnTo>
                    <a:pt x="18136" y="6966"/>
                  </a:lnTo>
                  <a:lnTo>
                    <a:pt x="18136" y="6922"/>
                  </a:lnTo>
                  <a:lnTo>
                    <a:pt x="18191" y="6989"/>
                  </a:lnTo>
                  <a:lnTo>
                    <a:pt x="18196" y="6982"/>
                  </a:lnTo>
                  <a:lnTo>
                    <a:pt x="18191" y="6936"/>
                  </a:lnTo>
                  <a:lnTo>
                    <a:pt x="18213" y="6892"/>
                  </a:lnTo>
                  <a:lnTo>
                    <a:pt x="18240" y="6885"/>
                  </a:lnTo>
                  <a:lnTo>
                    <a:pt x="18290" y="6856"/>
                  </a:lnTo>
                  <a:lnTo>
                    <a:pt x="17553" y="6856"/>
                  </a:lnTo>
                  <a:close/>
                  <a:moveTo>
                    <a:pt x="18031" y="7544"/>
                  </a:moveTo>
                  <a:lnTo>
                    <a:pt x="18032" y="7571"/>
                  </a:lnTo>
                  <a:lnTo>
                    <a:pt x="18032" y="7548"/>
                  </a:lnTo>
                  <a:lnTo>
                    <a:pt x="18031" y="7544"/>
                  </a:lnTo>
                  <a:close/>
                  <a:moveTo>
                    <a:pt x="18300" y="6856"/>
                  </a:moveTo>
                  <a:lnTo>
                    <a:pt x="18295" y="6922"/>
                  </a:lnTo>
                  <a:lnTo>
                    <a:pt x="18310" y="6915"/>
                  </a:lnTo>
                  <a:lnTo>
                    <a:pt x="18305" y="6856"/>
                  </a:lnTo>
                  <a:lnTo>
                    <a:pt x="18300" y="6856"/>
                  </a:lnTo>
                  <a:close/>
                  <a:moveTo>
                    <a:pt x="18310" y="6996"/>
                  </a:moveTo>
                  <a:lnTo>
                    <a:pt x="18305" y="7010"/>
                  </a:lnTo>
                  <a:lnTo>
                    <a:pt x="18310" y="7010"/>
                  </a:lnTo>
                  <a:lnTo>
                    <a:pt x="18310" y="6996"/>
                  </a:lnTo>
                  <a:close/>
                  <a:moveTo>
                    <a:pt x="17395" y="7056"/>
                  </a:moveTo>
                  <a:lnTo>
                    <a:pt x="17390" y="7083"/>
                  </a:lnTo>
                  <a:lnTo>
                    <a:pt x="17378" y="7136"/>
                  </a:lnTo>
                  <a:lnTo>
                    <a:pt x="17363" y="7210"/>
                  </a:lnTo>
                  <a:lnTo>
                    <a:pt x="17301" y="7320"/>
                  </a:lnTo>
                  <a:lnTo>
                    <a:pt x="17253" y="7378"/>
                  </a:lnTo>
                  <a:lnTo>
                    <a:pt x="17236" y="7378"/>
                  </a:lnTo>
                  <a:lnTo>
                    <a:pt x="17219" y="7401"/>
                  </a:lnTo>
                  <a:lnTo>
                    <a:pt x="17187" y="7445"/>
                  </a:lnTo>
                  <a:lnTo>
                    <a:pt x="17138" y="7445"/>
                  </a:lnTo>
                  <a:lnTo>
                    <a:pt x="17132" y="7452"/>
                  </a:lnTo>
                  <a:lnTo>
                    <a:pt x="17122" y="7475"/>
                  </a:lnTo>
                  <a:lnTo>
                    <a:pt x="17110" y="7518"/>
                  </a:lnTo>
                  <a:lnTo>
                    <a:pt x="17095" y="7555"/>
                  </a:lnTo>
                  <a:lnTo>
                    <a:pt x="17078" y="7615"/>
                  </a:lnTo>
                  <a:lnTo>
                    <a:pt x="17056" y="7659"/>
                  </a:lnTo>
                  <a:lnTo>
                    <a:pt x="17018" y="7682"/>
                  </a:lnTo>
                  <a:lnTo>
                    <a:pt x="16969" y="7673"/>
                  </a:lnTo>
                  <a:lnTo>
                    <a:pt x="16914" y="7645"/>
                  </a:lnTo>
                  <a:lnTo>
                    <a:pt x="16899" y="7608"/>
                  </a:lnTo>
                  <a:lnTo>
                    <a:pt x="16882" y="7696"/>
                  </a:lnTo>
                  <a:lnTo>
                    <a:pt x="16855" y="7739"/>
                  </a:lnTo>
                  <a:lnTo>
                    <a:pt x="16844" y="7783"/>
                  </a:lnTo>
                  <a:lnTo>
                    <a:pt x="16810" y="7836"/>
                  </a:lnTo>
                  <a:lnTo>
                    <a:pt x="16783" y="7923"/>
                  </a:lnTo>
                  <a:lnTo>
                    <a:pt x="16701" y="8071"/>
                  </a:lnTo>
                  <a:lnTo>
                    <a:pt x="16681" y="8114"/>
                  </a:lnTo>
                  <a:lnTo>
                    <a:pt x="16674" y="8137"/>
                  </a:lnTo>
                  <a:lnTo>
                    <a:pt x="16681" y="8151"/>
                  </a:lnTo>
                  <a:lnTo>
                    <a:pt x="16691" y="8181"/>
                  </a:lnTo>
                  <a:lnTo>
                    <a:pt x="16669" y="8225"/>
                  </a:lnTo>
                  <a:lnTo>
                    <a:pt x="16659" y="8271"/>
                  </a:lnTo>
                  <a:lnTo>
                    <a:pt x="16626" y="8308"/>
                  </a:lnTo>
                  <a:lnTo>
                    <a:pt x="16572" y="8345"/>
                  </a:lnTo>
                  <a:lnTo>
                    <a:pt x="16555" y="8315"/>
                  </a:lnTo>
                  <a:lnTo>
                    <a:pt x="16483" y="8351"/>
                  </a:lnTo>
                  <a:lnTo>
                    <a:pt x="16451" y="8351"/>
                  </a:lnTo>
                  <a:lnTo>
                    <a:pt x="16451" y="8372"/>
                  </a:lnTo>
                  <a:lnTo>
                    <a:pt x="16418" y="8409"/>
                  </a:lnTo>
                  <a:lnTo>
                    <a:pt x="16401" y="8418"/>
                  </a:lnTo>
                  <a:lnTo>
                    <a:pt x="16359" y="8425"/>
                  </a:lnTo>
                  <a:lnTo>
                    <a:pt x="16309" y="8439"/>
                  </a:lnTo>
                  <a:lnTo>
                    <a:pt x="16282" y="8439"/>
                  </a:lnTo>
                  <a:lnTo>
                    <a:pt x="16249" y="8409"/>
                  </a:lnTo>
                  <a:lnTo>
                    <a:pt x="16232" y="8425"/>
                  </a:lnTo>
                  <a:lnTo>
                    <a:pt x="16205" y="8439"/>
                  </a:lnTo>
                  <a:lnTo>
                    <a:pt x="16173" y="8476"/>
                  </a:lnTo>
                  <a:lnTo>
                    <a:pt x="16151" y="8476"/>
                  </a:lnTo>
                  <a:lnTo>
                    <a:pt x="16113" y="8462"/>
                  </a:lnTo>
                  <a:lnTo>
                    <a:pt x="16081" y="8432"/>
                  </a:lnTo>
                  <a:lnTo>
                    <a:pt x="16047" y="8409"/>
                  </a:lnTo>
                  <a:lnTo>
                    <a:pt x="16026" y="8388"/>
                  </a:lnTo>
                  <a:lnTo>
                    <a:pt x="16009" y="8351"/>
                  </a:lnTo>
                  <a:lnTo>
                    <a:pt x="15999" y="8315"/>
                  </a:lnTo>
                  <a:lnTo>
                    <a:pt x="15992" y="8298"/>
                  </a:lnTo>
                  <a:lnTo>
                    <a:pt x="15890" y="8409"/>
                  </a:lnTo>
                  <a:lnTo>
                    <a:pt x="15823" y="8469"/>
                  </a:lnTo>
                  <a:lnTo>
                    <a:pt x="15764" y="8513"/>
                  </a:lnTo>
                  <a:lnTo>
                    <a:pt x="15747" y="8565"/>
                  </a:lnTo>
                  <a:lnTo>
                    <a:pt x="15709" y="8609"/>
                  </a:lnTo>
                  <a:lnTo>
                    <a:pt x="15682" y="8660"/>
                  </a:lnTo>
                  <a:lnTo>
                    <a:pt x="15627" y="8697"/>
                  </a:lnTo>
                  <a:lnTo>
                    <a:pt x="15578" y="8756"/>
                  </a:lnTo>
                  <a:lnTo>
                    <a:pt x="15523" y="8786"/>
                  </a:lnTo>
                  <a:lnTo>
                    <a:pt x="16009" y="8786"/>
                  </a:lnTo>
                  <a:lnTo>
                    <a:pt x="16031" y="8770"/>
                  </a:lnTo>
                  <a:lnTo>
                    <a:pt x="16113" y="8777"/>
                  </a:lnTo>
                  <a:lnTo>
                    <a:pt x="16123" y="8750"/>
                  </a:lnTo>
                  <a:lnTo>
                    <a:pt x="16140" y="8777"/>
                  </a:lnTo>
                  <a:lnTo>
                    <a:pt x="16173" y="8777"/>
                  </a:lnTo>
                  <a:lnTo>
                    <a:pt x="16168" y="8793"/>
                  </a:lnTo>
                  <a:lnTo>
                    <a:pt x="18273" y="8814"/>
                  </a:lnTo>
                  <a:lnTo>
                    <a:pt x="18268" y="8793"/>
                  </a:lnTo>
                  <a:lnTo>
                    <a:pt x="18251" y="8733"/>
                  </a:lnTo>
                  <a:lnTo>
                    <a:pt x="18235" y="8660"/>
                  </a:lnTo>
                  <a:lnTo>
                    <a:pt x="18196" y="8653"/>
                  </a:lnTo>
                  <a:lnTo>
                    <a:pt x="18164" y="8639"/>
                  </a:lnTo>
                  <a:lnTo>
                    <a:pt x="18109" y="8676"/>
                  </a:lnTo>
                  <a:lnTo>
                    <a:pt x="18049" y="8667"/>
                  </a:lnTo>
                  <a:lnTo>
                    <a:pt x="18038" y="8616"/>
                  </a:lnTo>
                  <a:lnTo>
                    <a:pt x="17990" y="8565"/>
                  </a:lnTo>
                  <a:lnTo>
                    <a:pt x="17978" y="8492"/>
                  </a:lnTo>
                  <a:lnTo>
                    <a:pt x="17963" y="8492"/>
                  </a:lnTo>
                  <a:lnTo>
                    <a:pt x="17891" y="8455"/>
                  </a:lnTo>
                  <a:lnTo>
                    <a:pt x="17864" y="8432"/>
                  </a:lnTo>
                  <a:lnTo>
                    <a:pt x="17792" y="8418"/>
                  </a:lnTo>
                  <a:lnTo>
                    <a:pt x="17772" y="8402"/>
                  </a:lnTo>
                  <a:lnTo>
                    <a:pt x="17717" y="8322"/>
                  </a:lnTo>
                  <a:lnTo>
                    <a:pt x="17886" y="8335"/>
                  </a:lnTo>
                  <a:lnTo>
                    <a:pt x="17995" y="8395"/>
                  </a:lnTo>
                  <a:lnTo>
                    <a:pt x="18005" y="8395"/>
                  </a:lnTo>
                  <a:lnTo>
                    <a:pt x="17951" y="8298"/>
                  </a:lnTo>
                  <a:lnTo>
                    <a:pt x="17940" y="8271"/>
                  </a:lnTo>
                  <a:lnTo>
                    <a:pt x="17935" y="8144"/>
                  </a:lnTo>
                  <a:lnTo>
                    <a:pt x="18077" y="8351"/>
                  </a:lnTo>
                  <a:lnTo>
                    <a:pt x="18077" y="8278"/>
                  </a:lnTo>
                  <a:lnTo>
                    <a:pt x="18131" y="8298"/>
                  </a:lnTo>
                  <a:lnTo>
                    <a:pt x="18126" y="8285"/>
                  </a:lnTo>
                  <a:lnTo>
                    <a:pt x="18065" y="8241"/>
                  </a:lnTo>
                  <a:lnTo>
                    <a:pt x="18087" y="8218"/>
                  </a:lnTo>
                  <a:lnTo>
                    <a:pt x="18055" y="8204"/>
                  </a:lnTo>
                  <a:lnTo>
                    <a:pt x="18022" y="8167"/>
                  </a:lnTo>
                  <a:lnTo>
                    <a:pt x="18000" y="8114"/>
                  </a:lnTo>
                  <a:lnTo>
                    <a:pt x="17963" y="8078"/>
                  </a:lnTo>
                  <a:lnTo>
                    <a:pt x="17913" y="7997"/>
                  </a:lnTo>
                  <a:lnTo>
                    <a:pt x="17886" y="7939"/>
                  </a:lnTo>
                  <a:lnTo>
                    <a:pt x="17772" y="7799"/>
                  </a:lnTo>
                  <a:lnTo>
                    <a:pt x="17859" y="7792"/>
                  </a:lnTo>
                  <a:lnTo>
                    <a:pt x="17881" y="7813"/>
                  </a:lnTo>
                  <a:lnTo>
                    <a:pt x="17841" y="7739"/>
                  </a:lnTo>
                  <a:lnTo>
                    <a:pt x="17836" y="7732"/>
                  </a:lnTo>
                  <a:lnTo>
                    <a:pt x="17787" y="7755"/>
                  </a:lnTo>
                  <a:lnTo>
                    <a:pt x="17760" y="7739"/>
                  </a:lnTo>
                  <a:lnTo>
                    <a:pt x="17732" y="7689"/>
                  </a:lnTo>
                  <a:lnTo>
                    <a:pt x="17744" y="7585"/>
                  </a:lnTo>
                  <a:lnTo>
                    <a:pt x="17755" y="7534"/>
                  </a:lnTo>
                  <a:lnTo>
                    <a:pt x="17799" y="7475"/>
                  </a:lnTo>
                  <a:lnTo>
                    <a:pt x="17826" y="7445"/>
                  </a:lnTo>
                  <a:lnTo>
                    <a:pt x="17836" y="7424"/>
                  </a:lnTo>
                  <a:lnTo>
                    <a:pt x="17836" y="7371"/>
                  </a:lnTo>
                  <a:lnTo>
                    <a:pt x="17787" y="7334"/>
                  </a:lnTo>
                  <a:lnTo>
                    <a:pt x="17749" y="7284"/>
                  </a:lnTo>
                  <a:lnTo>
                    <a:pt x="17678" y="7247"/>
                  </a:lnTo>
                  <a:lnTo>
                    <a:pt x="17663" y="7210"/>
                  </a:lnTo>
                  <a:lnTo>
                    <a:pt x="17668" y="7150"/>
                  </a:lnTo>
                  <a:lnTo>
                    <a:pt x="17663" y="7150"/>
                  </a:lnTo>
                  <a:lnTo>
                    <a:pt x="17618" y="7120"/>
                  </a:lnTo>
                  <a:lnTo>
                    <a:pt x="17574" y="7254"/>
                  </a:lnTo>
                  <a:lnTo>
                    <a:pt x="17395" y="7056"/>
                  </a:lnTo>
                  <a:close/>
                  <a:moveTo>
                    <a:pt x="18317" y="7076"/>
                  </a:moveTo>
                  <a:lnTo>
                    <a:pt x="18268" y="7083"/>
                  </a:lnTo>
                  <a:lnTo>
                    <a:pt x="18235" y="7083"/>
                  </a:lnTo>
                  <a:lnTo>
                    <a:pt x="18218" y="7106"/>
                  </a:lnTo>
                  <a:lnTo>
                    <a:pt x="18191" y="7173"/>
                  </a:lnTo>
                  <a:lnTo>
                    <a:pt x="18235" y="7120"/>
                  </a:lnTo>
                  <a:lnTo>
                    <a:pt x="18228" y="7254"/>
                  </a:lnTo>
                  <a:lnTo>
                    <a:pt x="18208" y="7320"/>
                  </a:lnTo>
                  <a:lnTo>
                    <a:pt x="18223" y="7408"/>
                  </a:lnTo>
                  <a:lnTo>
                    <a:pt x="18196" y="7424"/>
                  </a:lnTo>
                  <a:lnTo>
                    <a:pt x="18208" y="7461"/>
                  </a:lnTo>
                  <a:lnTo>
                    <a:pt x="18240" y="7498"/>
                  </a:lnTo>
                  <a:lnTo>
                    <a:pt x="18263" y="7488"/>
                  </a:lnTo>
                  <a:lnTo>
                    <a:pt x="18300" y="7585"/>
                  </a:lnTo>
                  <a:lnTo>
                    <a:pt x="18208" y="7585"/>
                  </a:lnTo>
                  <a:lnTo>
                    <a:pt x="18181" y="7578"/>
                  </a:lnTo>
                  <a:lnTo>
                    <a:pt x="18174" y="7578"/>
                  </a:lnTo>
                  <a:lnTo>
                    <a:pt x="18169" y="7615"/>
                  </a:lnTo>
                  <a:lnTo>
                    <a:pt x="18181" y="7636"/>
                  </a:lnTo>
                  <a:lnTo>
                    <a:pt x="18196" y="7673"/>
                  </a:lnTo>
                  <a:lnTo>
                    <a:pt x="18228" y="7702"/>
                  </a:lnTo>
                  <a:lnTo>
                    <a:pt x="18273" y="7666"/>
                  </a:lnTo>
                  <a:lnTo>
                    <a:pt x="18278" y="7682"/>
                  </a:lnTo>
                  <a:lnTo>
                    <a:pt x="18278" y="7673"/>
                  </a:lnTo>
                  <a:lnTo>
                    <a:pt x="18338" y="7652"/>
                  </a:lnTo>
                  <a:lnTo>
                    <a:pt x="18338" y="7645"/>
                  </a:lnTo>
                  <a:lnTo>
                    <a:pt x="18317" y="7076"/>
                  </a:lnTo>
                  <a:close/>
                  <a:moveTo>
                    <a:pt x="18131" y="7113"/>
                  </a:moveTo>
                  <a:lnTo>
                    <a:pt x="18131" y="7136"/>
                  </a:lnTo>
                  <a:lnTo>
                    <a:pt x="18109" y="7180"/>
                  </a:lnTo>
                  <a:lnTo>
                    <a:pt x="18119" y="7187"/>
                  </a:lnTo>
                  <a:lnTo>
                    <a:pt x="18126" y="7247"/>
                  </a:lnTo>
                  <a:lnTo>
                    <a:pt x="18141" y="7247"/>
                  </a:lnTo>
                  <a:lnTo>
                    <a:pt x="18136" y="7157"/>
                  </a:lnTo>
                  <a:lnTo>
                    <a:pt x="18141" y="7143"/>
                  </a:lnTo>
                  <a:lnTo>
                    <a:pt x="18131" y="7113"/>
                  </a:lnTo>
                  <a:close/>
                  <a:moveTo>
                    <a:pt x="14973" y="7247"/>
                  </a:moveTo>
                  <a:lnTo>
                    <a:pt x="14956" y="7261"/>
                  </a:lnTo>
                  <a:lnTo>
                    <a:pt x="14963" y="7284"/>
                  </a:lnTo>
                  <a:lnTo>
                    <a:pt x="14963" y="7320"/>
                  </a:lnTo>
                  <a:lnTo>
                    <a:pt x="14968" y="7327"/>
                  </a:lnTo>
                  <a:lnTo>
                    <a:pt x="14983" y="7371"/>
                  </a:lnTo>
                  <a:lnTo>
                    <a:pt x="14973" y="7431"/>
                  </a:lnTo>
                  <a:lnTo>
                    <a:pt x="14923" y="7475"/>
                  </a:lnTo>
                  <a:lnTo>
                    <a:pt x="14809" y="7525"/>
                  </a:lnTo>
                  <a:lnTo>
                    <a:pt x="14782" y="7511"/>
                  </a:lnTo>
                  <a:lnTo>
                    <a:pt x="14772" y="7505"/>
                  </a:lnTo>
                  <a:lnTo>
                    <a:pt x="14760" y="7498"/>
                  </a:lnTo>
                  <a:lnTo>
                    <a:pt x="14738" y="7505"/>
                  </a:lnTo>
                  <a:lnTo>
                    <a:pt x="14744" y="7555"/>
                  </a:lnTo>
                  <a:lnTo>
                    <a:pt x="14727" y="7615"/>
                  </a:lnTo>
                  <a:lnTo>
                    <a:pt x="14690" y="7652"/>
                  </a:lnTo>
                  <a:lnTo>
                    <a:pt x="14668" y="7682"/>
                  </a:lnTo>
                  <a:lnTo>
                    <a:pt x="14651" y="7739"/>
                  </a:lnTo>
                  <a:lnTo>
                    <a:pt x="14623" y="7776"/>
                  </a:lnTo>
                  <a:lnTo>
                    <a:pt x="14596" y="7783"/>
                  </a:lnTo>
                  <a:lnTo>
                    <a:pt x="14581" y="7813"/>
                  </a:lnTo>
                  <a:lnTo>
                    <a:pt x="14559" y="7893"/>
                  </a:lnTo>
                  <a:lnTo>
                    <a:pt x="14536" y="7953"/>
                  </a:lnTo>
                  <a:lnTo>
                    <a:pt x="14499" y="7983"/>
                  </a:lnTo>
                  <a:lnTo>
                    <a:pt x="14449" y="7976"/>
                  </a:lnTo>
                  <a:lnTo>
                    <a:pt x="14400" y="7939"/>
                  </a:lnTo>
                  <a:lnTo>
                    <a:pt x="14373" y="7903"/>
                  </a:lnTo>
                  <a:lnTo>
                    <a:pt x="14368" y="7880"/>
                  </a:lnTo>
                  <a:lnTo>
                    <a:pt x="14356" y="7880"/>
                  </a:lnTo>
                  <a:lnTo>
                    <a:pt x="14363" y="7887"/>
                  </a:lnTo>
                  <a:lnTo>
                    <a:pt x="14345" y="7923"/>
                  </a:lnTo>
                  <a:lnTo>
                    <a:pt x="14328" y="7930"/>
                  </a:lnTo>
                  <a:lnTo>
                    <a:pt x="14328" y="7976"/>
                  </a:lnTo>
                  <a:lnTo>
                    <a:pt x="14313" y="8013"/>
                  </a:lnTo>
                  <a:lnTo>
                    <a:pt x="14286" y="8057"/>
                  </a:lnTo>
                  <a:lnTo>
                    <a:pt x="14231" y="8041"/>
                  </a:lnTo>
                  <a:lnTo>
                    <a:pt x="14199" y="7997"/>
                  </a:lnTo>
                  <a:lnTo>
                    <a:pt x="14177" y="7990"/>
                  </a:lnTo>
                  <a:lnTo>
                    <a:pt x="14149" y="8004"/>
                  </a:lnTo>
                  <a:lnTo>
                    <a:pt x="14127" y="8034"/>
                  </a:lnTo>
                  <a:lnTo>
                    <a:pt x="14105" y="8078"/>
                  </a:lnTo>
                  <a:lnTo>
                    <a:pt x="14068" y="8101"/>
                  </a:lnTo>
                  <a:lnTo>
                    <a:pt x="14028" y="8057"/>
                  </a:lnTo>
                  <a:lnTo>
                    <a:pt x="13974" y="8020"/>
                  </a:lnTo>
                  <a:lnTo>
                    <a:pt x="13953" y="8013"/>
                  </a:lnTo>
                  <a:lnTo>
                    <a:pt x="13931" y="8020"/>
                  </a:lnTo>
                  <a:lnTo>
                    <a:pt x="13926" y="8020"/>
                  </a:lnTo>
                  <a:lnTo>
                    <a:pt x="13914" y="8057"/>
                  </a:lnTo>
                  <a:lnTo>
                    <a:pt x="13882" y="8087"/>
                  </a:lnTo>
                  <a:lnTo>
                    <a:pt x="13849" y="8057"/>
                  </a:lnTo>
                  <a:lnTo>
                    <a:pt x="13849" y="8041"/>
                  </a:lnTo>
                  <a:lnTo>
                    <a:pt x="13838" y="8050"/>
                  </a:lnTo>
                  <a:lnTo>
                    <a:pt x="13810" y="8041"/>
                  </a:lnTo>
                  <a:lnTo>
                    <a:pt x="13805" y="8071"/>
                  </a:lnTo>
                  <a:lnTo>
                    <a:pt x="13783" y="8101"/>
                  </a:lnTo>
                  <a:lnTo>
                    <a:pt x="13756" y="8107"/>
                  </a:lnTo>
                  <a:lnTo>
                    <a:pt x="13745" y="8101"/>
                  </a:lnTo>
                  <a:lnTo>
                    <a:pt x="13740" y="8107"/>
                  </a:lnTo>
                  <a:lnTo>
                    <a:pt x="13728" y="8137"/>
                  </a:lnTo>
                  <a:lnTo>
                    <a:pt x="13723" y="8174"/>
                  </a:lnTo>
                  <a:lnTo>
                    <a:pt x="13740" y="8241"/>
                  </a:lnTo>
                  <a:lnTo>
                    <a:pt x="13691" y="8308"/>
                  </a:lnTo>
                  <a:lnTo>
                    <a:pt x="13609" y="8345"/>
                  </a:lnTo>
                  <a:lnTo>
                    <a:pt x="13587" y="8365"/>
                  </a:lnTo>
                  <a:lnTo>
                    <a:pt x="13592" y="8395"/>
                  </a:lnTo>
                  <a:lnTo>
                    <a:pt x="13604" y="8455"/>
                  </a:lnTo>
                  <a:lnTo>
                    <a:pt x="13609" y="8506"/>
                  </a:lnTo>
                  <a:lnTo>
                    <a:pt x="13582" y="8556"/>
                  </a:lnTo>
                  <a:lnTo>
                    <a:pt x="13510" y="8536"/>
                  </a:lnTo>
                  <a:lnTo>
                    <a:pt x="13418" y="8492"/>
                  </a:lnTo>
                  <a:lnTo>
                    <a:pt x="13369" y="8492"/>
                  </a:lnTo>
                  <a:lnTo>
                    <a:pt x="13347" y="8529"/>
                  </a:lnTo>
                  <a:lnTo>
                    <a:pt x="13341" y="8549"/>
                  </a:lnTo>
                  <a:lnTo>
                    <a:pt x="13341" y="8565"/>
                  </a:lnTo>
                  <a:lnTo>
                    <a:pt x="13341" y="8572"/>
                  </a:lnTo>
                  <a:lnTo>
                    <a:pt x="13353" y="8623"/>
                  </a:lnTo>
                  <a:lnTo>
                    <a:pt x="13353" y="8653"/>
                  </a:lnTo>
                  <a:lnTo>
                    <a:pt x="13359" y="8690"/>
                  </a:lnTo>
                  <a:lnTo>
                    <a:pt x="13353" y="8683"/>
                  </a:lnTo>
                  <a:lnTo>
                    <a:pt x="13353" y="8690"/>
                  </a:lnTo>
                  <a:lnTo>
                    <a:pt x="13341" y="8756"/>
                  </a:lnTo>
                  <a:lnTo>
                    <a:pt x="13319" y="8830"/>
                  </a:lnTo>
                  <a:lnTo>
                    <a:pt x="13299" y="8851"/>
                  </a:lnTo>
                  <a:lnTo>
                    <a:pt x="13701" y="8851"/>
                  </a:lnTo>
                  <a:lnTo>
                    <a:pt x="13701" y="8837"/>
                  </a:lnTo>
                  <a:lnTo>
                    <a:pt x="13674" y="8727"/>
                  </a:lnTo>
                  <a:lnTo>
                    <a:pt x="13810" y="8740"/>
                  </a:lnTo>
                  <a:lnTo>
                    <a:pt x="13822" y="8756"/>
                  </a:lnTo>
                  <a:lnTo>
                    <a:pt x="14308" y="8750"/>
                  </a:lnTo>
                  <a:lnTo>
                    <a:pt x="15349" y="8793"/>
                  </a:lnTo>
                  <a:lnTo>
                    <a:pt x="15360" y="8786"/>
                  </a:lnTo>
                  <a:lnTo>
                    <a:pt x="15409" y="8756"/>
                  </a:lnTo>
                  <a:lnTo>
                    <a:pt x="15464" y="8733"/>
                  </a:lnTo>
                  <a:lnTo>
                    <a:pt x="15556" y="8690"/>
                  </a:lnTo>
                  <a:lnTo>
                    <a:pt x="15595" y="8639"/>
                  </a:lnTo>
                  <a:lnTo>
                    <a:pt x="15649" y="8602"/>
                  </a:lnTo>
                  <a:lnTo>
                    <a:pt x="15672" y="8556"/>
                  </a:lnTo>
                  <a:lnTo>
                    <a:pt x="15704" y="8519"/>
                  </a:lnTo>
                  <a:lnTo>
                    <a:pt x="15726" y="8455"/>
                  </a:lnTo>
                  <a:lnTo>
                    <a:pt x="15796" y="8402"/>
                  </a:lnTo>
                  <a:lnTo>
                    <a:pt x="15856" y="8351"/>
                  </a:lnTo>
                  <a:lnTo>
                    <a:pt x="15955" y="8248"/>
                  </a:lnTo>
                  <a:lnTo>
                    <a:pt x="15944" y="8241"/>
                  </a:lnTo>
                  <a:lnTo>
                    <a:pt x="15873" y="8151"/>
                  </a:lnTo>
                  <a:lnTo>
                    <a:pt x="15828" y="8064"/>
                  </a:lnTo>
                  <a:lnTo>
                    <a:pt x="15818" y="8020"/>
                  </a:lnTo>
                  <a:lnTo>
                    <a:pt x="15796" y="7990"/>
                  </a:lnTo>
                  <a:lnTo>
                    <a:pt x="15796" y="7960"/>
                  </a:lnTo>
                  <a:lnTo>
                    <a:pt x="15759" y="7893"/>
                  </a:lnTo>
                  <a:lnTo>
                    <a:pt x="15741" y="7843"/>
                  </a:lnTo>
                  <a:lnTo>
                    <a:pt x="15741" y="7813"/>
                  </a:lnTo>
                  <a:lnTo>
                    <a:pt x="15759" y="7755"/>
                  </a:lnTo>
                  <a:lnTo>
                    <a:pt x="15747" y="7673"/>
                  </a:lnTo>
                  <a:lnTo>
                    <a:pt x="15692" y="7608"/>
                  </a:lnTo>
                  <a:lnTo>
                    <a:pt x="15660" y="7541"/>
                  </a:lnTo>
                  <a:lnTo>
                    <a:pt x="15649" y="7511"/>
                  </a:lnTo>
                  <a:lnTo>
                    <a:pt x="15632" y="7511"/>
                  </a:lnTo>
                  <a:lnTo>
                    <a:pt x="15551" y="7562"/>
                  </a:lnTo>
                  <a:lnTo>
                    <a:pt x="15486" y="7571"/>
                  </a:lnTo>
                  <a:lnTo>
                    <a:pt x="15441" y="7534"/>
                  </a:lnTo>
                  <a:lnTo>
                    <a:pt x="15419" y="7525"/>
                  </a:lnTo>
                  <a:lnTo>
                    <a:pt x="15404" y="7525"/>
                  </a:lnTo>
                  <a:lnTo>
                    <a:pt x="15372" y="7555"/>
                  </a:lnTo>
                  <a:lnTo>
                    <a:pt x="15322" y="7525"/>
                  </a:lnTo>
                  <a:lnTo>
                    <a:pt x="15300" y="7498"/>
                  </a:lnTo>
                  <a:lnTo>
                    <a:pt x="15263" y="7475"/>
                  </a:lnTo>
                  <a:lnTo>
                    <a:pt x="15196" y="7452"/>
                  </a:lnTo>
                  <a:lnTo>
                    <a:pt x="15141" y="7401"/>
                  </a:lnTo>
                  <a:lnTo>
                    <a:pt x="15114" y="7320"/>
                  </a:lnTo>
                  <a:lnTo>
                    <a:pt x="15099" y="7284"/>
                  </a:lnTo>
                  <a:lnTo>
                    <a:pt x="15077" y="7268"/>
                  </a:lnTo>
                  <a:lnTo>
                    <a:pt x="15060" y="7261"/>
                  </a:lnTo>
                  <a:lnTo>
                    <a:pt x="15027" y="7268"/>
                  </a:lnTo>
                  <a:lnTo>
                    <a:pt x="14990" y="7261"/>
                  </a:lnTo>
                  <a:lnTo>
                    <a:pt x="14973" y="7247"/>
                  </a:lnTo>
                  <a:close/>
                  <a:moveTo>
                    <a:pt x="18109" y="7277"/>
                  </a:moveTo>
                  <a:lnTo>
                    <a:pt x="18092" y="7304"/>
                  </a:lnTo>
                  <a:lnTo>
                    <a:pt x="18099" y="7327"/>
                  </a:lnTo>
                  <a:lnTo>
                    <a:pt x="18087" y="7364"/>
                  </a:lnTo>
                  <a:lnTo>
                    <a:pt x="18087" y="7394"/>
                  </a:lnTo>
                  <a:lnTo>
                    <a:pt x="18082" y="7431"/>
                  </a:lnTo>
                  <a:lnTo>
                    <a:pt x="18082" y="7461"/>
                  </a:lnTo>
                  <a:lnTo>
                    <a:pt x="18087" y="7525"/>
                  </a:lnTo>
                  <a:lnTo>
                    <a:pt x="18114" y="7401"/>
                  </a:lnTo>
                  <a:lnTo>
                    <a:pt x="18099" y="7408"/>
                  </a:lnTo>
                  <a:lnTo>
                    <a:pt x="18104" y="7314"/>
                  </a:lnTo>
                  <a:lnTo>
                    <a:pt x="18109" y="7277"/>
                  </a:lnTo>
                  <a:close/>
                  <a:moveTo>
                    <a:pt x="18578" y="7585"/>
                  </a:moveTo>
                  <a:lnTo>
                    <a:pt x="18486" y="7608"/>
                  </a:lnTo>
                  <a:lnTo>
                    <a:pt x="18583" y="7608"/>
                  </a:lnTo>
                  <a:lnTo>
                    <a:pt x="18578" y="7585"/>
                  </a:lnTo>
                  <a:close/>
                  <a:moveTo>
                    <a:pt x="18338" y="7682"/>
                  </a:moveTo>
                  <a:lnTo>
                    <a:pt x="18327" y="7732"/>
                  </a:lnTo>
                  <a:lnTo>
                    <a:pt x="18332" y="7769"/>
                  </a:lnTo>
                  <a:lnTo>
                    <a:pt x="18322" y="7813"/>
                  </a:lnTo>
                  <a:lnTo>
                    <a:pt x="18360" y="7873"/>
                  </a:lnTo>
                  <a:lnTo>
                    <a:pt x="18349" y="7916"/>
                  </a:lnTo>
                  <a:lnTo>
                    <a:pt x="18355" y="7916"/>
                  </a:lnTo>
                  <a:lnTo>
                    <a:pt x="18372" y="7923"/>
                  </a:lnTo>
                  <a:lnTo>
                    <a:pt x="18382" y="7903"/>
                  </a:lnTo>
                  <a:lnTo>
                    <a:pt x="18469" y="7887"/>
                  </a:lnTo>
                  <a:lnTo>
                    <a:pt x="18474" y="7873"/>
                  </a:lnTo>
                  <a:lnTo>
                    <a:pt x="18496" y="7836"/>
                  </a:lnTo>
                  <a:lnTo>
                    <a:pt x="18523" y="7746"/>
                  </a:lnTo>
                  <a:lnTo>
                    <a:pt x="18551" y="7732"/>
                  </a:lnTo>
                  <a:lnTo>
                    <a:pt x="18551" y="7682"/>
                  </a:lnTo>
                  <a:lnTo>
                    <a:pt x="18338" y="7682"/>
                  </a:lnTo>
                  <a:close/>
                  <a:moveTo>
                    <a:pt x="17940" y="7776"/>
                  </a:moveTo>
                  <a:lnTo>
                    <a:pt x="17940" y="7783"/>
                  </a:lnTo>
                  <a:lnTo>
                    <a:pt x="17940" y="7776"/>
                  </a:lnTo>
                  <a:close/>
                  <a:moveTo>
                    <a:pt x="17923" y="7850"/>
                  </a:moveTo>
                  <a:lnTo>
                    <a:pt x="17963" y="7930"/>
                  </a:lnTo>
                  <a:lnTo>
                    <a:pt x="17973" y="7946"/>
                  </a:lnTo>
                  <a:lnTo>
                    <a:pt x="18082" y="8107"/>
                  </a:lnTo>
                  <a:lnTo>
                    <a:pt x="18092" y="8107"/>
                  </a:lnTo>
                  <a:lnTo>
                    <a:pt x="18109" y="8107"/>
                  </a:lnTo>
                  <a:lnTo>
                    <a:pt x="18114" y="8101"/>
                  </a:lnTo>
                  <a:lnTo>
                    <a:pt x="18119" y="8050"/>
                  </a:lnTo>
                  <a:lnTo>
                    <a:pt x="18126" y="8027"/>
                  </a:lnTo>
                  <a:lnTo>
                    <a:pt x="18126" y="8020"/>
                  </a:lnTo>
                  <a:lnTo>
                    <a:pt x="18104" y="7990"/>
                  </a:lnTo>
                  <a:lnTo>
                    <a:pt x="18060" y="7953"/>
                  </a:lnTo>
                  <a:lnTo>
                    <a:pt x="18027" y="7903"/>
                  </a:lnTo>
                  <a:lnTo>
                    <a:pt x="18000" y="7880"/>
                  </a:lnTo>
                  <a:lnTo>
                    <a:pt x="17923" y="7850"/>
                  </a:lnTo>
                  <a:close/>
                  <a:moveTo>
                    <a:pt x="840" y="7880"/>
                  </a:moveTo>
                  <a:lnTo>
                    <a:pt x="828" y="7887"/>
                  </a:lnTo>
                  <a:lnTo>
                    <a:pt x="828" y="7923"/>
                  </a:lnTo>
                  <a:lnTo>
                    <a:pt x="862" y="7893"/>
                  </a:lnTo>
                  <a:lnTo>
                    <a:pt x="840" y="7880"/>
                  </a:lnTo>
                  <a:close/>
                  <a:moveTo>
                    <a:pt x="18087" y="7887"/>
                  </a:moveTo>
                  <a:lnTo>
                    <a:pt x="18092" y="7903"/>
                  </a:lnTo>
                  <a:lnTo>
                    <a:pt x="18114" y="7910"/>
                  </a:lnTo>
                  <a:lnTo>
                    <a:pt x="18087" y="7887"/>
                  </a:lnTo>
                  <a:close/>
                  <a:moveTo>
                    <a:pt x="18441" y="7960"/>
                  </a:moveTo>
                  <a:lnTo>
                    <a:pt x="18409" y="7967"/>
                  </a:lnTo>
                  <a:lnTo>
                    <a:pt x="18404" y="7983"/>
                  </a:lnTo>
                  <a:lnTo>
                    <a:pt x="18377" y="8071"/>
                  </a:lnTo>
                  <a:lnTo>
                    <a:pt x="18355" y="8114"/>
                  </a:lnTo>
                  <a:lnTo>
                    <a:pt x="18322" y="8188"/>
                  </a:lnTo>
                  <a:lnTo>
                    <a:pt x="18300" y="8285"/>
                  </a:lnTo>
                  <a:lnTo>
                    <a:pt x="18322" y="8241"/>
                  </a:lnTo>
                  <a:lnTo>
                    <a:pt x="18355" y="8211"/>
                  </a:lnTo>
                  <a:lnTo>
                    <a:pt x="18382" y="8197"/>
                  </a:lnTo>
                  <a:lnTo>
                    <a:pt x="18377" y="8167"/>
                  </a:lnTo>
                  <a:lnTo>
                    <a:pt x="18441" y="7960"/>
                  </a:lnTo>
                  <a:close/>
                  <a:moveTo>
                    <a:pt x="13756" y="7997"/>
                  </a:moveTo>
                  <a:lnTo>
                    <a:pt x="13751" y="8004"/>
                  </a:lnTo>
                  <a:lnTo>
                    <a:pt x="13745" y="8027"/>
                  </a:lnTo>
                  <a:lnTo>
                    <a:pt x="13756" y="8034"/>
                  </a:lnTo>
                  <a:lnTo>
                    <a:pt x="13756" y="8027"/>
                  </a:lnTo>
                  <a:lnTo>
                    <a:pt x="13756" y="7997"/>
                  </a:lnTo>
                  <a:close/>
                  <a:moveTo>
                    <a:pt x="835" y="8020"/>
                  </a:moveTo>
                  <a:lnTo>
                    <a:pt x="835" y="8034"/>
                  </a:lnTo>
                  <a:lnTo>
                    <a:pt x="840" y="8034"/>
                  </a:lnTo>
                  <a:lnTo>
                    <a:pt x="835" y="8020"/>
                  </a:lnTo>
                  <a:close/>
                  <a:moveTo>
                    <a:pt x="868" y="8114"/>
                  </a:moveTo>
                  <a:lnTo>
                    <a:pt x="873" y="8137"/>
                  </a:lnTo>
                  <a:lnTo>
                    <a:pt x="890" y="8167"/>
                  </a:lnTo>
                  <a:lnTo>
                    <a:pt x="895" y="8167"/>
                  </a:lnTo>
                  <a:lnTo>
                    <a:pt x="878" y="8130"/>
                  </a:lnTo>
                  <a:lnTo>
                    <a:pt x="868" y="8114"/>
                  </a:lnTo>
                  <a:close/>
                  <a:moveTo>
                    <a:pt x="18049" y="8439"/>
                  </a:moveTo>
                  <a:lnTo>
                    <a:pt x="18049" y="8462"/>
                  </a:lnTo>
                  <a:lnTo>
                    <a:pt x="18082" y="8499"/>
                  </a:lnTo>
                  <a:lnTo>
                    <a:pt x="18109" y="8536"/>
                  </a:lnTo>
                  <a:lnTo>
                    <a:pt x="18114" y="8529"/>
                  </a:lnTo>
                  <a:lnTo>
                    <a:pt x="18114" y="8513"/>
                  </a:lnTo>
                  <a:lnTo>
                    <a:pt x="18109" y="8499"/>
                  </a:lnTo>
                  <a:lnTo>
                    <a:pt x="18087" y="8469"/>
                  </a:lnTo>
                  <a:lnTo>
                    <a:pt x="18049" y="8439"/>
                  </a:lnTo>
                  <a:close/>
                  <a:moveTo>
                    <a:pt x="3999" y="8602"/>
                  </a:moveTo>
                  <a:lnTo>
                    <a:pt x="3999" y="9109"/>
                  </a:lnTo>
                  <a:lnTo>
                    <a:pt x="3987" y="9118"/>
                  </a:lnTo>
                  <a:lnTo>
                    <a:pt x="3960" y="9175"/>
                  </a:lnTo>
                  <a:lnTo>
                    <a:pt x="3927" y="9219"/>
                  </a:lnTo>
                  <a:lnTo>
                    <a:pt x="3895" y="9212"/>
                  </a:lnTo>
                  <a:lnTo>
                    <a:pt x="3862" y="9182"/>
                  </a:lnTo>
                  <a:lnTo>
                    <a:pt x="3845" y="9155"/>
                  </a:lnTo>
                  <a:lnTo>
                    <a:pt x="3828" y="9138"/>
                  </a:lnTo>
                  <a:lnTo>
                    <a:pt x="3801" y="9138"/>
                  </a:lnTo>
                  <a:lnTo>
                    <a:pt x="3774" y="9138"/>
                  </a:lnTo>
                  <a:lnTo>
                    <a:pt x="3753" y="9155"/>
                  </a:lnTo>
                  <a:lnTo>
                    <a:pt x="3741" y="9168"/>
                  </a:lnTo>
                  <a:lnTo>
                    <a:pt x="3736" y="9191"/>
                  </a:lnTo>
                  <a:lnTo>
                    <a:pt x="3741" y="9198"/>
                  </a:lnTo>
                  <a:lnTo>
                    <a:pt x="3759" y="9242"/>
                  </a:lnTo>
                  <a:lnTo>
                    <a:pt x="3764" y="9359"/>
                  </a:lnTo>
                  <a:lnTo>
                    <a:pt x="3769" y="9389"/>
                  </a:lnTo>
                  <a:lnTo>
                    <a:pt x="3774" y="9433"/>
                  </a:lnTo>
                  <a:lnTo>
                    <a:pt x="3769" y="9477"/>
                  </a:lnTo>
                  <a:lnTo>
                    <a:pt x="3769" y="9514"/>
                  </a:lnTo>
                  <a:lnTo>
                    <a:pt x="3796" y="9596"/>
                  </a:lnTo>
                  <a:lnTo>
                    <a:pt x="3786" y="9868"/>
                  </a:lnTo>
                  <a:lnTo>
                    <a:pt x="3808" y="9935"/>
                  </a:lnTo>
                  <a:lnTo>
                    <a:pt x="3868" y="10059"/>
                  </a:lnTo>
                  <a:lnTo>
                    <a:pt x="3873" y="10096"/>
                  </a:lnTo>
                  <a:lnTo>
                    <a:pt x="3878" y="10119"/>
                  </a:lnTo>
                  <a:lnTo>
                    <a:pt x="3890" y="10140"/>
                  </a:lnTo>
                  <a:lnTo>
                    <a:pt x="3949" y="10192"/>
                  </a:lnTo>
                  <a:lnTo>
                    <a:pt x="3972" y="10222"/>
                  </a:lnTo>
                  <a:lnTo>
                    <a:pt x="3972" y="10273"/>
                  </a:lnTo>
                  <a:lnTo>
                    <a:pt x="3949" y="10303"/>
                  </a:lnTo>
                  <a:lnTo>
                    <a:pt x="3883" y="10370"/>
                  </a:lnTo>
                  <a:lnTo>
                    <a:pt x="3856" y="10420"/>
                  </a:lnTo>
                  <a:lnTo>
                    <a:pt x="3823" y="10494"/>
                  </a:lnTo>
                  <a:lnTo>
                    <a:pt x="3828" y="10561"/>
                  </a:lnTo>
                  <a:lnTo>
                    <a:pt x="3828" y="10618"/>
                  </a:lnTo>
                  <a:lnTo>
                    <a:pt x="3818" y="10678"/>
                  </a:lnTo>
                  <a:lnTo>
                    <a:pt x="3808" y="10722"/>
                  </a:lnTo>
                  <a:lnTo>
                    <a:pt x="3781" y="10782"/>
                  </a:lnTo>
                  <a:lnTo>
                    <a:pt x="3759" y="10812"/>
                  </a:lnTo>
                  <a:lnTo>
                    <a:pt x="3747" y="10812"/>
                  </a:lnTo>
                  <a:lnTo>
                    <a:pt x="3747" y="10839"/>
                  </a:lnTo>
                  <a:lnTo>
                    <a:pt x="3753" y="10922"/>
                  </a:lnTo>
                  <a:lnTo>
                    <a:pt x="3764" y="10966"/>
                  </a:lnTo>
                  <a:lnTo>
                    <a:pt x="3801" y="10986"/>
                  </a:lnTo>
                  <a:lnTo>
                    <a:pt x="3828" y="11023"/>
                  </a:lnTo>
                  <a:lnTo>
                    <a:pt x="3840" y="11083"/>
                  </a:lnTo>
                  <a:lnTo>
                    <a:pt x="3835" y="11150"/>
                  </a:lnTo>
                  <a:lnTo>
                    <a:pt x="3818" y="11194"/>
                  </a:lnTo>
                  <a:lnTo>
                    <a:pt x="3781" y="11230"/>
                  </a:lnTo>
                  <a:lnTo>
                    <a:pt x="3736" y="11237"/>
                  </a:lnTo>
                  <a:lnTo>
                    <a:pt x="3719" y="11311"/>
                  </a:lnTo>
                  <a:lnTo>
                    <a:pt x="5105" y="11997"/>
                  </a:lnTo>
                  <a:lnTo>
                    <a:pt x="5819" y="11997"/>
                  </a:lnTo>
                  <a:lnTo>
                    <a:pt x="5819" y="8609"/>
                  </a:lnTo>
                  <a:lnTo>
                    <a:pt x="4914" y="8609"/>
                  </a:lnTo>
                  <a:lnTo>
                    <a:pt x="3999" y="8602"/>
                  </a:lnTo>
                  <a:close/>
                  <a:moveTo>
                    <a:pt x="5874" y="8609"/>
                  </a:moveTo>
                  <a:lnTo>
                    <a:pt x="5874" y="11997"/>
                  </a:lnTo>
                  <a:lnTo>
                    <a:pt x="6131" y="11997"/>
                  </a:lnTo>
                  <a:lnTo>
                    <a:pt x="6136" y="11723"/>
                  </a:lnTo>
                  <a:lnTo>
                    <a:pt x="6747" y="11732"/>
                  </a:lnTo>
                  <a:lnTo>
                    <a:pt x="6699" y="11599"/>
                  </a:lnTo>
                  <a:lnTo>
                    <a:pt x="6736" y="11599"/>
                  </a:lnTo>
                  <a:lnTo>
                    <a:pt x="8068" y="11599"/>
                  </a:lnTo>
                  <a:lnTo>
                    <a:pt x="8073" y="8851"/>
                  </a:lnTo>
                  <a:lnTo>
                    <a:pt x="8090" y="8851"/>
                  </a:lnTo>
                  <a:lnTo>
                    <a:pt x="8090" y="8727"/>
                  </a:lnTo>
                  <a:lnTo>
                    <a:pt x="8090" y="8609"/>
                  </a:lnTo>
                  <a:lnTo>
                    <a:pt x="5874" y="8609"/>
                  </a:lnTo>
                  <a:close/>
                  <a:moveTo>
                    <a:pt x="8144" y="8609"/>
                  </a:moveTo>
                  <a:lnTo>
                    <a:pt x="8144" y="8727"/>
                  </a:lnTo>
                  <a:lnTo>
                    <a:pt x="8144" y="8844"/>
                  </a:lnTo>
                  <a:lnTo>
                    <a:pt x="8323" y="8844"/>
                  </a:lnTo>
                  <a:lnTo>
                    <a:pt x="8328" y="8844"/>
                  </a:lnTo>
                  <a:lnTo>
                    <a:pt x="9273" y="8851"/>
                  </a:lnTo>
                  <a:lnTo>
                    <a:pt x="9273" y="10045"/>
                  </a:lnTo>
                  <a:lnTo>
                    <a:pt x="9278" y="10045"/>
                  </a:lnTo>
                  <a:lnTo>
                    <a:pt x="9310" y="10075"/>
                  </a:lnTo>
                  <a:lnTo>
                    <a:pt x="9387" y="10156"/>
                  </a:lnTo>
                  <a:lnTo>
                    <a:pt x="9419" y="10149"/>
                  </a:lnTo>
                  <a:lnTo>
                    <a:pt x="9447" y="10156"/>
                  </a:lnTo>
                  <a:lnTo>
                    <a:pt x="9459" y="10126"/>
                  </a:lnTo>
                  <a:lnTo>
                    <a:pt x="9464" y="10112"/>
                  </a:lnTo>
                  <a:lnTo>
                    <a:pt x="9496" y="10119"/>
                  </a:lnTo>
                  <a:lnTo>
                    <a:pt x="9540" y="10163"/>
                  </a:lnTo>
                  <a:lnTo>
                    <a:pt x="9545" y="10169"/>
                  </a:lnTo>
                  <a:lnTo>
                    <a:pt x="9573" y="10229"/>
                  </a:lnTo>
                  <a:lnTo>
                    <a:pt x="9573" y="10259"/>
                  </a:lnTo>
                  <a:lnTo>
                    <a:pt x="9590" y="10266"/>
                  </a:lnTo>
                  <a:lnTo>
                    <a:pt x="9637" y="10266"/>
                  </a:lnTo>
                  <a:lnTo>
                    <a:pt x="9704" y="10303"/>
                  </a:lnTo>
                  <a:lnTo>
                    <a:pt x="9719" y="10303"/>
                  </a:lnTo>
                  <a:lnTo>
                    <a:pt x="9774" y="10296"/>
                  </a:lnTo>
                  <a:lnTo>
                    <a:pt x="9823" y="10347"/>
                  </a:lnTo>
                  <a:lnTo>
                    <a:pt x="9851" y="10310"/>
                  </a:lnTo>
                  <a:lnTo>
                    <a:pt x="9917" y="10310"/>
                  </a:lnTo>
                  <a:lnTo>
                    <a:pt x="9982" y="10303"/>
                  </a:lnTo>
                  <a:lnTo>
                    <a:pt x="9992" y="10383"/>
                  </a:lnTo>
                  <a:lnTo>
                    <a:pt x="10026" y="10413"/>
                  </a:lnTo>
                  <a:lnTo>
                    <a:pt x="10041" y="10434"/>
                  </a:lnTo>
                  <a:lnTo>
                    <a:pt x="10041" y="10471"/>
                  </a:lnTo>
                  <a:lnTo>
                    <a:pt x="10047" y="10471"/>
                  </a:lnTo>
                  <a:lnTo>
                    <a:pt x="10059" y="10457"/>
                  </a:lnTo>
                  <a:lnTo>
                    <a:pt x="10113" y="10397"/>
                  </a:lnTo>
                  <a:lnTo>
                    <a:pt x="10128" y="10397"/>
                  </a:lnTo>
                  <a:lnTo>
                    <a:pt x="10151" y="10406"/>
                  </a:lnTo>
                  <a:lnTo>
                    <a:pt x="10168" y="10427"/>
                  </a:lnTo>
                  <a:lnTo>
                    <a:pt x="10173" y="10450"/>
                  </a:lnTo>
                  <a:lnTo>
                    <a:pt x="10210" y="10471"/>
                  </a:lnTo>
                  <a:lnTo>
                    <a:pt x="10222" y="10494"/>
                  </a:lnTo>
                  <a:lnTo>
                    <a:pt x="10249" y="10471"/>
                  </a:lnTo>
                  <a:lnTo>
                    <a:pt x="10260" y="10471"/>
                  </a:lnTo>
                  <a:lnTo>
                    <a:pt x="10287" y="10450"/>
                  </a:lnTo>
                  <a:lnTo>
                    <a:pt x="10319" y="10471"/>
                  </a:lnTo>
                  <a:lnTo>
                    <a:pt x="10326" y="10487"/>
                  </a:lnTo>
                  <a:lnTo>
                    <a:pt x="10347" y="10480"/>
                  </a:lnTo>
                  <a:lnTo>
                    <a:pt x="10359" y="10443"/>
                  </a:lnTo>
                  <a:lnTo>
                    <a:pt x="10391" y="10420"/>
                  </a:lnTo>
                  <a:lnTo>
                    <a:pt x="10418" y="10427"/>
                  </a:lnTo>
                  <a:lnTo>
                    <a:pt x="10435" y="10450"/>
                  </a:lnTo>
                  <a:lnTo>
                    <a:pt x="10445" y="10471"/>
                  </a:lnTo>
                  <a:lnTo>
                    <a:pt x="10468" y="10480"/>
                  </a:lnTo>
                  <a:lnTo>
                    <a:pt x="10490" y="10457"/>
                  </a:lnTo>
                  <a:lnTo>
                    <a:pt x="10510" y="10443"/>
                  </a:lnTo>
                  <a:lnTo>
                    <a:pt x="10532" y="10457"/>
                  </a:lnTo>
                  <a:lnTo>
                    <a:pt x="10544" y="10464"/>
                  </a:lnTo>
                  <a:lnTo>
                    <a:pt x="10549" y="10501"/>
                  </a:lnTo>
                  <a:lnTo>
                    <a:pt x="10577" y="10524"/>
                  </a:lnTo>
                  <a:lnTo>
                    <a:pt x="10604" y="10531"/>
                  </a:lnTo>
                  <a:lnTo>
                    <a:pt x="10619" y="10554"/>
                  </a:lnTo>
                  <a:lnTo>
                    <a:pt x="10626" y="10545"/>
                  </a:lnTo>
                  <a:lnTo>
                    <a:pt x="10653" y="10531"/>
                  </a:lnTo>
                  <a:lnTo>
                    <a:pt x="10686" y="10501"/>
                  </a:lnTo>
                  <a:lnTo>
                    <a:pt x="10768" y="10464"/>
                  </a:lnTo>
                  <a:lnTo>
                    <a:pt x="10800" y="10480"/>
                  </a:lnTo>
                  <a:lnTo>
                    <a:pt x="10810" y="10480"/>
                  </a:lnTo>
                  <a:lnTo>
                    <a:pt x="10817" y="10464"/>
                  </a:lnTo>
                  <a:lnTo>
                    <a:pt x="10882" y="10434"/>
                  </a:lnTo>
                  <a:lnTo>
                    <a:pt x="10899" y="10420"/>
                  </a:lnTo>
                  <a:lnTo>
                    <a:pt x="10936" y="10450"/>
                  </a:lnTo>
                  <a:lnTo>
                    <a:pt x="10936" y="10464"/>
                  </a:lnTo>
                  <a:lnTo>
                    <a:pt x="10964" y="10471"/>
                  </a:lnTo>
                  <a:lnTo>
                    <a:pt x="10974" y="10471"/>
                  </a:lnTo>
                  <a:lnTo>
                    <a:pt x="10996" y="10457"/>
                  </a:lnTo>
                  <a:lnTo>
                    <a:pt x="11018" y="10420"/>
                  </a:lnTo>
                  <a:lnTo>
                    <a:pt x="11045" y="10420"/>
                  </a:lnTo>
                  <a:lnTo>
                    <a:pt x="11078" y="10434"/>
                  </a:lnTo>
                  <a:lnTo>
                    <a:pt x="11155" y="10501"/>
                  </a:lnTo>
                  <a:lnTo>
                    <a:pt x="11187" y="10538"/>
                  </a:lnTo>
                  <a:lnTo>
                    <a:pt x="11219" y="10561"/>
                  </a:lnTo>
                  <a:lnTo>
                    <a:pt x="11241" y="10581"/>
                  </a:lnTo>
                  <a:lnTo>
                    <a:pt x="11286" y="10597"/>
                  </a:lnTo>
                  <a:lnTo>
                    <a:pt x="11301" y="9580"/>
                  </a:lnTo>
                  <a:lnTo>
                    <a:pt x="11241" y="8924"/>
                  </a:lnTo>
                  <a:lnTo>
                    <a:pt x="11236" y="8924"/>
                  </a:lnTo>
                  <a:lnTo>
                    <a:pt x="11236" y="8888"/>
                  </a:lnTo>
                  <a:lnTo>
                    <a:pt x="11231" y="8851"/>
                  </a:lnTo>
                  <a:lnTo>
                    <a:pt x="11236" y="8851"/>
                  </a:lnTo>
                  <a:lnTo>
                    <a:pt x="11236" y="8609"/>
                  </a:lnTo>
                  <a:lnTo>
                    <a:pt x="8514" y="8609"/>
                  </a:lnTo>
                  <a:lnTo>
                    <a:pt x="8460" y="8609"/>
                  </a:lnTo>
                  <a:lnTo>
                    <a:pt x="8144" y="8609"/>
                  </a:lnTo>
                  <a:close/>
                  <a:moveTo>
                    <a:pt x="13751" y="8807"/>
                  </a:moveTo>
                  <a:lnTo>
                    <a:pt x="13756" y="8830"/>
                  </a:lnTo>
                  <a:lnTo>
                    <a:pt x="13756" y="8911"/>
                  </a:lnTo>
                  <a:lnTo>
                    <a:pt x="13735" y="8924"/>
                  </a:lnTo>
                  <a:lnTo>
                    <a:pt x="13723" y="8924"/>
                  </a:lnTo>
                  <a:lnTo>
                    <a:pt x="13210" y="8924"/>
                  </a:lnTo>
                  <a:lnTo>
                    <a:pt x="13200" y="8934"/>
                  </a:lnTo>
                  <a:lnTo>
                    <a:pt x="13190" y="8991"/>
                  </a:lnTo>
                  <a:lnTo>
                    <a:pt x="13178" y="8998"/>
                  </a:lnTo>
                  <a:lnTo>
                    <a:pt x="13183" y="9007"/>
                  </a:lnTo>
                  <a:lnTo>
                    <a:pt x="13183" y="9044"/>
                  </a:lnTo>
                  <a:lnTo>
                    <a:pt x="13168" y="9072"/>
                  </a:lnTo>
                  <a:lnTo>
                    <a:pt x="13156" y="9072"/>
                  </a:lnTo>
                  <a:lnTo>
                    <a:pt x="13163" y="9088"/>
                  </a:lnTo>
                  <a:lnTo>
                    <a:pt x="13156" y="9155"/>
                  </a:lnTo>
                  <a:lnTo>
                    <a:pt x="13135" y="9191"/>
                  </a:lnTo>
                  <a:lnTo>
                    <a:pt x="13135" y="9205"/>
                  </a:lnTo>
                  <a:lnTo>
                    <a:pt x="13140" y="9235"/>
                  </a:lnTo>
                  <a:lnTo>
                    <a:pt x="13140" y="9265"/>
                  </a:lnTo>
                  <a:lnTo>
                    <a:pt x="13123" y="9286"/>
                  </a:lnTo>
                  <a:lnTo>
                    <a:pt x="13113" y="9293"/>
                  </a:lnTo>
                  <a:lnTo>
                    <a:pt x="13113" y="9309"/>
                  </a:lnTo>
                  <a:lnTo>
                    <a:pt x="13101" y="9346"/>
                  </a:lnTo>
                  <a:lnTo>
                    <a:pt x="13059" y="9382"/>
                  </a:lnTo>
                  <a:lnTo>
                    <a:pt x="13047" y="9403"/>
                  </a:lnTo>
                  <a:lnTo>
                    <a:pt x="13053" y="9456"/>
                  </a:lnTo>
                  <a:lnTo>
                    <a:pt x="13031" y="9530"/>
                  </a:lnTo>
                  <a:lnTo>
                    <a:pt x="12999" y="9580"/>
                  </a:lnTo>
                  <a:lnTo>
                    <a:pt x="12987" y="9624"/>
                  </a:lnTo>
                  <a:lnTo>
                    <a:pt x="12992" y="9698"/>
                  </a:lnTo>
                  <a:lnTo>
                    <a:pt x="12965" y="9771"/>
                  </a:lnTo>
                  <a:lnTo>
                    <a:pt x="12955" y="9781"/>
                  </a:lnTo>
                  <a:lnTo>
                    <a:pt x="13626" y="9781"/>
                  </a:lnTo>
                  <a:lnTo>
                    <a:pt x="13619" y="9771"/>
                  </a:lnTo>
                  <a:lnTo>
                    <a:pt x="13674" y="9764"/>
                  </a:lnTo>
                  <a:lnTo>
                    <a:pt x="14608" y="9781"/>
                  </a:lnTo>
                  <a:lnTo>
                    <a:pt x="15082" y="9787"/>
                  </a:lnTo>
                  <a:lnTo>
                    <a:pt x="15104" y="9787"/>
                  </a:lnTo>
                  <a:lnTo>
                    <a:pt x="15114" y="9677"/>
                  </a:lnTo>
                  <a:lnTo>
                    <a:pt x="15131" y="9640"/>
                  </a:lnTo>
                  <a:lnTo>
                    <a:pt x="15164" y="9617"/>
                  </a:lnTo>
                  <a:lnTo>
                    <a:pt x="15196" y="9617"/>
                  </a:lnTo>
                  <a:lnTo>
                    <a:pt x="15208" y="9617"/>
                  </a:lnTo>
                  <a:lnTo>
                    <a:pt x="15223" y="9543"/>
                  </a:lnTo>
                  <a:lnTo>
                    <a:pt x="15283" y="9470"/>
                  </a:lnTo>
                  <a:lnTo>
                    <a:pt x="15310" y="9449"/>
                  </a:lnTo>
                  <a:lnTo>
                    <a:pt x="15332" y="9440"/>
                  </a:lnTo>
                  <a:lnTo>
                    <a:pt x="15349" y="9433"/>
                  </a:lnTo>
                  <a:lnTo>
                    <a:pt x="15426" y="9419"/>
                  </a:lnTo>
                  <a:lnTo>
                    <a:pt x="15508" y="9366"/>
                  </a:lnTo>
                  <a:lnTo>
                    <a:pt x="15573" y="9302"/>
                  </a:lnTo>
                  <a:lnTo>
                    <a:pt x="15617" y="9286"/>
                  </a:lnTo>
                  <a:lnTo>
                    <a:pt x="15622" y="9279"/>
                  </a:lnTo>
                  <a:lnTo>
                    <a:pt x="15627" y="9265"/>
                  </a:lnTo>
                  <a:lnTo>
                    <a:pt x="15638" y="9219"/>
                  </a:lnTo>
                  <a:lnTo>
                    <a:pt x="15655" y="9191"/>
                  </a:lnTo>
                  <a:lnTo>
                    <a:pt x="15682" y="9191"/>
                  </a:lnTo>
                  <a:lnTo>
                    <a:pt x="15704" y="9168"/>
                  </a:lnTo>
                  <a:lnTo>
                    <a:pt x="15731" y="9145"/>
                  </a:lnTo>
                  <a:lnTo>
                    <a:pt x="15759" y="9132"/>
                  </a:lnTo>
                  <a:lnTo>
                    <a:pt x="15786" y="9132"/>
                  </a:lnTo>
                  <a:lnTo>
                    <a:pt x="15801" y="9168"/>
                  </a:lnTo>
                  <a:lnTo>
                    <a:pt x="15801" y="9161"/>
                  </a:lnTo>
                  <a:lnTo>
                    <a:pt x="15851" y="9102"/>
                  </a:lnTo>
                  <a:lnTo>
                    <a:pt x="15883" y="9081"/>
                  </a:lnTo>
                  <a:lnTo>
                    <a:pt x="15938" y="9065"/>
                  </a:lnTo>
                  <a:lnTo>
                    <a:pt x="15965" y="9088"/>
                  </a:lnTo>
                  <a:lnTo>
                    <a:pt x="16019" y="8977"/>
                  </a:lnTo>
                  <a:lnTo>
                    <a:pt x="16047" y="8954"/>
                  </a:lnTo>
                  <a:lnTo>
                    <a:pt x="16074" y="8941"/>
                  </a:lnTo>
                  <a:lnTo>
                    <a:pt x="16086" y="8888"/>
                  </a:lnTo>
                  <a:lnTo>
                    <a:pt x="16086" y="8851"/>
                  </a:lnTo>
                  <a:lnTo>
                    <a:pt x="16041" y="8851"/>
                  </a:lnTo>
                  <a:lnTo>
                    <a:pt x="16026" y="8860"/>
                  </a:lnTo>
                  <a:lnTo>
                    <a:pt x="15382" y="8860"/>
                  </a:lnTo>
                  <a:lnTo>
                    <a:pt x="15372" y="8860"/>
                  </a:lnTo>
                  <a:lnTo>
                    <a:pt x="15365" y="8860"/>
                  </a:lnTo>
                  <a:lnTo>
                    <a:pt x="15355" y="8830"/>
                  </a:lnTo>
                  <a:lnTo>
                    <a:pt x="15360" y="8860"/>
                  </a:lnTo>
                  <a:lnTo>
                    <a:pt x="15365" y="8867"/>
                  </a:lnTo>
                  <a:lnTo>
                    <a:pt x="15349" y="8867"/>
                  </a:lnTo>
                  <a:lnTo>
                    <a:pt x="14308" y="8823"/>
                  </a:lnTo>
                  <a:lnTo>
                    <a:pt x="13795" y="8830"/>
                  </a:lnTo>
                  <a:lnTo>
                    <a:pt x="13783" y="8807"/>
                  </a:lnTo>
                  <a:lnTo>
                    <a:pt x="13751" y="8807"/>
                  </a:lnTo>
                  <a:close/>
                  <a:moveTo>
                    <a:pt x="15355" y="8830"/>
                  </a:moveTo>
                  <a:lnTo>
                    <a:pt x="15349" y="8807"/>
                  </a:lnTo>
                  <a:lnTo>
                    <a:pt x="15349" y="8814"/>
                  </a:lnTo>
                  <a:lnTo>
                    <a:pt x="15355" y="8830"/>
                  </a:lnTo>
                  <a:close/>
                  <a:moveTo>
                    <a:pt x="16140" y="8860"/>
                  </a:moveTo>
                  <a:lnTo>
                    <a:pt x="16140" y="8874"/>
                  </a:lnTo>
                  <a:lnTo>
                    <a:pt x="16135" y="8904"/>
                  </a:lnTo>
                  <a:lnTo>
                    <a:pt x="16128" y="8947"/>
                  </a:lnTo>
                  <a:lnTo>
                    <a:pt x="16128" y="9014"/>
                  </a:lnTo>
                  <a:lnTo>
                    <a:pt x="16081" y="9014"/>
                  </a:lnTo>
                  <a:lnTo>
                    <a:pt x="16069" y="9021"/>
                  </a:lnTo>
                  <a:lnTo>
                    <a:pt x="16053" y="9035"/>
                  </a:lnTo>
                  <a:lnTo>
                    <a:pt x="15999" y="9155"/>
                  </a:lnTo>
                  <a:lnTo>
                    <a:pt x="15960" y="9175"/>
                  </a:lnTo>
                  <a:lnTo>
                    <a:pt x="15927" y="9138"/>
                  </a:lnTo>
                  <a:lnTo>
                    <a:pt x="15900" y="9145"/>
                  </a:lnTo>
                  <a:lnTo>
                    <a:pt x="15878" y="9168"/>
                  </a:lnTo>
                  <a:lnTo>
                    <a:pt x="15813" y="9242"/>
                  </a:lnTo>
                  <a:lnTo>
                    <a:pt x="15796" y="9256"/>
                  </a:lnTo>
                  <a:lnTo>
                    <a:pt x="15769" y="9249"/>
                  </a:lnTo>
                  <a:lnTo>
                    <a:pt x="15753" y="9212"/>
                  </a:lnTo>
                  <a:lnTo>
                    <a:pt x="15736" y="9228"/>
                  </a:lnTo>
                  <a:lnTo>
                    <a:pt x="15709" y="9272"/>
                  </a:lnTo>
                  <a:lnTo>
                    <a:pt x="15687" y="9265"/>
                  </a:lnTo>
                  <a:lnTo>
                    <a:pt x="15682" y="9293"/>
                  </a:lnTo>
                  <a:lnTo>
                    <a:pt x="15665" y="9329"/>
                  </a:lnTo>
                  <a:lnTo>
                    <a:pt x="15644" y="9352"/>
                  </a:lnTo>
                  <a:lnTo>
                    <a:pt x="15590" y="9375"/>
                  </a:lnTo>
                  <a:lnTo>
                    <a:pt x="15535" y="9426"/>
                  </a:lnTo>
                  <a:lnTo>
                    <a:pt x="15436" y="9493"/>
                  </a:lnTo>
                  <a:lnTo>
                    <a:pt x="15360" y="9507"/>
                  </a:lnTo>
                  <a:lnTo>
                    <a:pt x="15332" y="9523"/>
                  </a:lnTo>
                  <a:lnTo>
                    <a:pt x="15317" y="9530"/>
                  </a:lnTo>
                  <a:lnTo>
                    <a:pt x="15273" y="9580"/>
                  </a:lnTo>
                  <a:lnTo>
                    <a:pt x="15245" y="9670"/>
                  </a:lnTo>
                  <a:lnTo>
                    <a:pt x="15201" y="9691"/>
                  </a:lnTo>
                  <a:lnTo>
                    <a:pt x="15174" y="9691"/>
                  </a:lnTo>
                  <a:lnTo>
                    <a:pt x="15169" y="9707"/>
                  </a:lnTo>
                  <a:lnTo>
                    <a:pt x="15159" y="9787"/>
                  </a:lnTo>
                  <a:lnTo>
                    <a:pt x="15305" y="9787"/>
                  </a:lnTo>
                  <a:lnTo>
                    <a:pt x="15583" y="9781"/>
                  </a:lnTo>
                  <a:lnTo>
                    <a:pt x="15704" y="9728"/>
                  </a:lnTo>
                  <a:lnTo>
                    <a:pt x="15714" y="9728"/>
                  </a:lnTo>
                  <a:lnTo>
                    <a:pt x="15747" y="9707"/>
                  </a:lnTo>
                  <a:lnTo>
                    <a:pt x="15818" y="9677"/>
                  </a:lnTo>
                  <a:lnTo>
                    <a:pt x="15851" y="9647"/>
                  </a:lnTo>
                  <a:lnTo>
                    <a:pt x="15873" y="9654"/>
                  </a:lnTo>
                  <a:lnTo>
                    <a:pt x="16353" y="9691"/>
                  </a:lnTo>
                  <a:lnTo>
                    <a:pt x="16374" y="9698"/>
                  </a:lnTo>
                  <a:lnTo>
                    <a:pt x="16381" y="9721"/>
                  </a:lnTo>
                  <a:lnTo>
                    <a:pt x="16408" y="9698"/>
                  </a:lnTo>
                  <a:lnTo>
                    <a:pt x="16478" y="9831"/>
                  </a:lnTo>
                  <a:lnTo>
                    <a:pt x="16483" y="9891"/>
                  </a:lnTo>
                  <a:lnTo>
                    <a:pt x="16892" y="9905"/>
                  </a:lnTo>
                  <a:lnTo>
                    <a:pt x="17296" y="10464"/>
                  </a:lnTo>
                  <a:lnTo>
                    <a:pt x="17345" y="10443"/>
                  </a:lnTo>
                  <a:lnTo>
                    <a:pt x="17482" y="10450"/>
                  </a:lnTo>
                  <a:lnTo>
                    <a:pt x="17487" y="10427"/>
                  </a:lnTo>
                  <a:lnTo>
                    <a:pt x="17492" y="10324"/>
                  </a:lnTo>
                  <a:lnTo>
                    <a:pt x="17531" y="10317"/>
                  </a:lnTo>
                  <a:lnTo>
                    <a:pt x="17574" y="10236"/>
                  </a:lnTo>
                  <a:lnTo>
                    <a:pt x="17601" y="10199"/>
                  </a:lnTo>
                  <a:lnTo>
                    <a:pt x="17618" y="10186"/>
                  </a:lnTo>
                  <a:lnTo>
                    <a:pt x="17668" y="10126"/>
                  </a:lnTo>
                  <a:lnTo>
                    <a:pt x="17700" y="10096"/>
                  </a:lnTo>
                  <a:lnTo>
                    <a:pt x="17695" y="10066"/>
                  </a:lnTo>
                  <a:lnTo>
                    <a:pt x="17695" y="9861"/>
                  </a:lnTo>
                  <a:lnTo>
                    <a:pt x="17760" y="9992"/>
                  </a:lnTo>
                  <a:lnTo>
                    <a:pt x="17765" y="10022"/>
                  </a:lnTo>
                  <a:lnTo>
                    <a:pt x="17772" y="10022"/>
                  </a:lnTo>
                  <a:lnTo>
                    <a:pt x="17819" y="9955"/>
                  </a:lnTo>
                  <a:lnTo>
                    <a:pt x="17864" y="9972"/>
                  </a:lnTo>
                  <a:lnTo>
                    <a:pt x="17951" y="9965"/>
                  </a:lnTo>
                  <a:lnTo>
                    <a:pt x="17945" y="9955"/>
                  </a:lnTo>
                  <a:lnTo>
                    <a:pt x="17963" y="9955"/>
                  </a:lnTo>
                  <a:lnTo>
                    <a:pt x="17968" y="9942"/>
                  </a:lnTo>
                  <a:lnTo>
                    <a:pt x="18017" y="9928"/>
                  </a:lnTo>
                  <a:lnTo>
                    <a:pt x="18044" y="9919"/>
                  </a:lnTo>
                  <a:lnTo>
                    <a:pt x="18072" y="9891"/>
                  </a:lnTo>
                  <a:lnTo>
                    <a:pt x="18082" y="9868"/>
                  </a:lnTo>
                  <a:lnTo>
                    <a:pt x="18077" y="9861"/>
                  </a:lnTo>
                  <a:lnTo>
                    <a:pt x="17973" y="9891"/>
                  </a:lnTo>
                  <a:lnTo>
                    <a:pt x="17901" y="9868"/>
                  </a:lnTo>
                  <a:lnTo>
                    <a:pt x="17864" y="9824"/>
                  </a:lnTo>
                  <a:lnTo>
                    <a:pt x="17826" y="9744"/>
                  </a:lnTo>
                  <a:lnTo>
                    <a:pt x="17869" y="9698"/>
                  </a:lnTo>
                  <a:lnTo>
                    <a:pt x="17940" y="9781"/>
                  </a:lnTo>
                  <a:lnTo>
                    <a:pt x="17956" y="9787"/>
                  </a:lnTo>
                  <a:lnTo>
                    <a:pt x="17995" y="9744"/>
                  </a:lnTo>
                  <a:lnTo>
                    <a:pt x="18000" y="9707"/>
                  </a:lnTo>
                  <a:lnTo>
                    <a:pt x="18022" y="9654"/>
                  </a:lnTo>
                  <a:lnTo>
                    <a:pt x="18017" y="9647"/>
                  </a:lnTo>
                  <a:lnTo>
                    <a:pt x="17869" y="9567"/>
                  </a:lnTo>
                  <a:lnTo>
                    <a:pt x="17841" y="9514"/>
                  </a:lnTo>
                  <a:lnTo>
                    <a:pt x="17874" y="9463"/>
                  </a:lnTo>
                  <a:lnTo>
                    <a:pt x="17928" y="9500"/>
                  </a:lnTo>
                  <a:lnTo>
                    <a:pt x="17973" y="9514"/>
                  </a:lnTo>
                  <a:lnTo>
                    <a:pt x="17995" y="9507"/>
                  </a:lnTo>
                  <a:lnTo>
                    <a:pt x="18000" y="9456"/>
                  </a:lnTo>
                  <a:lnTo>
                    <a:pt x="18044" y="9449"/>
                  </a:lnTo>
                  <a:lnTo>
                    <a:pt x="18077" y="9486"/>
                  </a:lnTo>
                  <a:lnTo>
                    <a:pt x="18082" y="9530"/>
                  </a:lnTo>
                  <a:lnTo>
                    <a:pt x="18109" y="9537"/>
                  </a:lnTo>
                  <a:lnTo>
                    <a:pt x="18159" y="9560"/>
                  </a:lnTo>
                  <a:lnTo>
                    <a:pt x="18186" y="9560"/>
                  </a:lnTo>
                  <a:lnTo>
                    <a:pt x="18196" y="9550"/>
                  </a:lnTo>
                  <a:lnTo>
                    <a:pt x="18245" y="9477"/>
                  </a:lnTo>
                  <a:lnTo>
                    <a:pt x="18310" y="9396"/>
                  </a:lnTo>
                  <a:lnTo>
                    <a:pt x="18322" y="9346"/>
                  </a:lnTo>
                  <a:lnTo>
                    <a:pt x="18310" y="9265"/>
                  </a:lnTo>
                  <a:lnTo>
                    <a:pt x="18290" y="9286"/>
                  </a:lnTo>
                  <a:lnTo>
                    <a:pt x="18278" y="9389"/>
                  </a:lnTo>
                  <a:lnTo>
                    <a:pt x="18245" y="9426"/>
                  </a:lnTo>
                  <a:lnTo>
                    <a:pt x="18191" y="9426"/>
                  </a:lnTo>
                  <a:lnTo>
                    <a:pt x="18196" y="9329"/>
                  </a:lnTo>
                  <a:lnTo>
                    <a:pt x="18201" y="9272"/>
                  </a:lnTo>
                  <a:lnTo>
                    <a:pt x="18201" y="9249"/>
                  </a:lnTo>
                  <a:lnTo>
                    <a:pt x="18181" y="9242"/>
                  </a:lnTo>
                  <a:lnTo>
                    <a:pt x="18159" y="9256"/>
                  </a:lnTo>
                  <a:lnTo>
                    <a:pt x="18119" y="9265"/>
                  </a:lnTo>
                  <a:lnTo>
                    <a:pt x="18065" y="9265"/>
                  </a:lnTo>
                  <a:lnTo>
                    <a:pt x="18022" y="9272"/>
                  </a:lnTo>
                  <a:lnTo>
                    <a:pt x="17951" y="9256"/>
                  </a:lnTo>
                  <a:lnTo>
                    <a:pt x="17956" y="9175"/>
                  </a:lnTo>
                  <a:lnTo>
                    <a:pt x="17945" y="9118"/>
                  </a:lnTo>
                  <a:lnTo>
                    <a:pt x="17951" y="9051"/>
                  </a:lnTo>
                  <a:lnTo>
                    <a:pt x="18005" y="9051"/>
                  </a:lnTo>
                  <a:lnTo>
                    <a:pt x="18010" y="9095"/>
                  </a:lnTo>
                  <a:lnTo>
                    <a:pt x="18022" y="9125"/>
                  </a:lnTo>
                  <a:lnTo>
                    <a:pt x="18049" y="9145"/>
                  </a:lnTo>
                  <a:lnTo>
                    <a:pt x="18060" y="9145"/>
                  </a:lnTo>
                  <a:lnTo>
                    <a:pt x="18072" y="9132"/>
                  </a:lnTo>
                  <a:lnTo>
                    <a:pt x="18092" y="9081"/>
                  </a:lnTo>
                  <a:lnTo>
                    <a:pt x="18119" y="9081"/>
                  </a:lnTo>
                  <a:lnTo>
                    <a:pt x="18087" y="8991"/>
                  </a:lnTo>
                  <a:lnTo>
                    <a:pt x="18174" y="9051"/>
                  </a:lnTo>
                  <a:lnTo>
                    <a:pt x="18164" y="8954"/>
                  </a:lnTo>
                  <a:lnTo>
                    <a:pt x="18245" y="9021"/>
                  </a:lnTo>
                  <a:lnTo>
                    <a:pt x="18273" y="9028"/>
                  </a:lnTo>
                  <a:lnTo>
                    <a:pt x="18256" y="8977"/>
                  </a:lnTo>
                  <a:lnTo>
                    <a:pt x="18235" y="8947"/>
                  </a:lnTo>
                  <a:lnTo>
                    <a:pt x="18228" y="8904"/>
                  </a:lnTo>
                  <a:lnTo>
                    <a:pt x="18228" y="8888"/>
                  </a:lnTo>
                  <a:lnTo>
                    <a:pt x="16140" y="8860"/>
                  </a:lnTo>
                  <a:close/>
                  <a:moveTo>
                    <a:pt x="8127" y="8918"/>
                  </a:moveTo>
                  <a:lnTo>
                    <a:pt x="8122" y="11665"/>
                  </a:lnTo>
                  <a:lnTo>
                    <a:pt x="6786" y="11672"/>
                  </a:lnTo>
                  <a:lnTo>
                    <a:pt x="6801" y="11716"/>
                  </a:lnTo>
                  <a:lnTo>
                    <a:pt x="6835" y="11739"/>
                  </a:lnTo>
                  <a:lnTo>
                    <a:pt x="6851" y="11746"/>
                  </a:lnTo>
                  <a:lnTo>
                    <a:pt x="6883" y="11806"/>
                  </a:lnTo>
                  <a:lnTo>
                    <a:pt x="6917" y="11879"/>
                  </a:lnTo>
                  <a:lnTo>
                    <a:pt x="6955" y="11930"/>
                  </a:lnTo>
                  <a:lnTo>
                    <a:pt x="6999" y="11960"/>
                  </a:lnTo>
                  <a:lnTo>
                    <a:pt x="7081" y="12054"/>
                  </a:lnTo>
                  <a:lnTo>
                    <a:pt x="7195" y="12211"/>
                  </a:lnTo>
                  <a:lnTo>
                    <a:pt x="7282" y="12312"/>
                  </a:lnTo>
                  <a:lnTo>
                    <a:pt x="7341" y="12358"/>
                  </a:lnTo>
                  <a:lnTo>
                    <a:pt x="7396" y="12409"/>
                  </a:lnTo>
                  <a:lnTo>
                    <a:pt x="7423" y="12452"/>
                  </a:lnTo>
                  <a:lnTo>
                    <a:pt x="7451" y="12533"/>
                  </a:lnTo>
                  <a:lnTo>
                    <a:pt x="7517" y="12733"/>
                  </a:lnTo>
                  <a:lnTo>
                    <a:pt x="7517" y="12807"/>
                  </a:lnTo>
                  <a:lnTo>
                    <a:pt x="7532" y="12880"/>
                  </a:lnTo>
                  <a:lnTo>
                    <a:pt x="7577" y="12975"/>
                  </a:lnTo>
                  <a:lnTo>
                    <a:pt x="7609" y="13028"/>
                  </a:lnTo>
                  <a:lnTo>
                    <a:pt x="7641" y="13048"/>
                  </a:lnTo>
                  <a:lnTo>
                    <a:pt x="7681" y="13085"/>
                  </a:lnTo>
                  <a:lnTo>
                    <a:pt x="7718" y="13138"/>
                  </a:lnTo>
                  <a:lnTo>
                    <a:pt x="7756" y="13168"/>
                  </a:lnTo>
                  <a:lnTo>
                    <a:pt x="7810" y="13189"/>
                  </a:lnTo>
                  <a:lnTo>
                    <a:pt x="7882" y="13242"/>
                  </a:lnTo>
                  <a:lnTo>
                    <a:pt x="7974" y="13315"/>
                  </a:lnTo>
                  <a:lnTo>
                    <a:pt x="8028" y="13352"/>
                  </a:lnTo>
                  <a:lnTo>
                    <a:pt x="8045" y="13352"/>
                  </a:lnTo>
                  <a:lnTo>
                    <a:pt x="8062" y="13336"/>
                  </a:lnTo>
                  <a:lnTo>
                    <a:pt x="8090" y="13285"/>
                  </a:lnTo>
                  <a:lnTo>
                    <a:pt x="8122" y="13249"/>
                  </a:lnTo>
                  <a:lnTo>
                    <a:pt x="8137" y="13232"/>
                  </a:lnTo>
                  <a:lnTo>
                    <a:pt x="8137" y="13205"/>
                  </a:lnTo>
                  <a:lnTo>
                    <a:pt x="8155" y="13122"/>
                  </a:lnTo>
                  <a:lnTo>
                    <a:pt x="8199" y="12991"/>
                  </a:lnTo>
                  <a:lnTo>
                    <a:pt x="8247" y="12917"/>
                  </a:lnTo>
                  <a:lnTo>
                    <a:pt x="8308" y="12910"/>
                  </a:lnTo>
                  <a:lnTo>
                    <a:pt x="8328" y="12894"/>
                  </a:lnTo>
                  <a:lnTo>
                    <a:pt x="8351" y="12850"/>
                  </a:lnTo>
                  <a:lnTo>
                    <a:pt x="8400" y="12850"/>
                  </a:lnTo>
                  <a:lnTo>
                    <a:pt x="8437" y="12880"/>
                  </a:lnTo>
                  <a:lnTo>
                    <a:pt x="8504" y="12894"/>
                  </a:lnTo>
                  <a:lnTo>
                    <a:pt x="8586" y="12901"/>
                  </a:lnTo>
                  <a:lnTo>
                    <a:pt x="8628" y="12894"/>
                  </a:lnTo>
                  <a:lnTo>
                    <a:pt x="8651" y="12887"/>
                  </a:lnTo>
                  <a:lnTo>
                    <a:pt x="8690" y="12887"/>
                  </a:lnTo>
                  <a:lnTo>
                    <a:pt x="8690" y="12901"/>
                  </a:lnTo>
                  <a:lnTo>
                    <a:pt x="8710" y="12901"/>
                  </a:lnTo>
                  <a:lnTo>
                    <a:pt x="8749" y="12938"/>
                  </a:lnTo>
                  <a:lnTo>
                    <a:pt x="8777" y="12998"/>
                  </a:lnTo>
                  <a:lnTo>
                    <a:pt x="8874" y="13094"/>
                  </a:lnTo>
                  <a:lnTo>
                    <a:pt x="8886" y="13138"/>
                  </a:lnTo>
                  <a:lnTo>
                    <a:pt x="8918" y="13182"/>
                  </a:lnTo>
                  <a:lnTo>
                    <a:pt x="8983" y="13262"/>
                  </a:lnTo>
                  <a:lnTo>
                    <a:pt x="9022" y="13343"/>
                  </a:lnTo>
                  <a:lnTo>
                    <a:pt x="9032" y="13396"/>
                  </a:lnTo>
                  <a:lnTo>
                    <a:pt x="9060" y="13476"/>
                  </a:lnTo>
                  <a:lnTo>
                    <a:pt x="9114" y="13594"/>
                  </a:lnTo>
                  <a:lnTo>
                    <a:pt x="9153" y="13684"/>
                  </a:lnTo>
                  <a:lnTo>
                    <a:pt x="9141" y="13697"/>
                  </a:lnTo>
                  <a:lnTo>
                    <a:pt x="9141" y="13711"/>
                  </a:lnTo>
                  <a:lnTo>
                    <a:pt x="9159" y="13757"/>
                  </a:lnTo>
                  <a:lnTo>
                    <a:pt x="9181" y="13801"/>
                  </a:lnTo>
                  <a:lnTo>
                    <a:pt x="9223" y="13845"/>
                  </a:lnTo>
                  <a:lnTo>
                    <a:pt x="9268" y="13911"/>
                  </a:lnTo>
                  <a:lnTo>
                    <a:pt x="9305" y="14015"/>
                  </a:lnTo>
                  <a:lnTo>
                    <a:pt x="9355" y="14089"/>
                  </a:lnTo>
                  <a:lnTo>
                    <a:pt x="9414" y="14146"/>
                  </a:lnTo>
                  <a:lnTo>
                    <a:pt x="9453" y="14206"/>
                  </a:lnTo>
                  <a:lnTo>
                    <a:pt x="9464" y="14263"/>
                  </a:lnTo>
                  <a:lnTo>
                    <a:pt x="9464" y="14316"/>
                  </a:lnTo>
                  <a:lnTo>
                    <a:pt x="9459" y="14346"/>
                  </a:lnTo>
                  <a:lnTo>
                    <a:pt x="9459" y="14353"/>
                  </a:lnTo>
                  <a:lnTo>
                    <a:pt x="9474" y="14390"/>
                  </a:lnTo>
                  <a:lnTo>
                    <a:pt x="9481" y="14434"/>
                  </a:lnTo>
                  <a:lnTo>
                    <a:pt x="9474" y="14484"/>
                  </a:lnTo>
                  <a:lnTo>
                    <a:pt x="9474" y="14494"/>
                  </a:lnTo>
                  <a:lnTo>
                    <a:pt x="9528" y="14581"/>
                  </a:lnTo>
                  <a:lnTo>
                    <a:pt x="9562" y="14655"/>
                  </a:lnTo>
                  <a:lnTo>
                    <a:pt x="9578" y="14765"/>
                  </a:lnTo>
                  <a:lnTo>
                    <a:pt x="9600" y="14816"/>
                  </a:lnTo>
                  <a:lnTo>
                    <a:pt x="9622" y="14839"/>
                  </a:lnTo>
                  <a:lnTo>
                    <a:pt x="9677" y="14846"/>
                  </a:lnTo>
                  <a:lnTo>
                    <a:pt x="9726" y="14876"/>
                  </a:lnTo>
                  <a:lnTo>
                    <a:pt x="9753" y="14906"/>
                  </a:lnTo>
                  <a:lnTo>
                    <a:pt x="9781" y="14926"/>
                  </a:lnTo>
                  <a:lnTo>
                    <a:pt x="9823" y="14935"/>
                  </a:lnTo>
                  <a:lnTo>
                    <a:pt x="9868" y="14963"/>
                  </a:lnTo>
                  <a:lnTo>
                    <a:pt x="9905" y="15000"/>
                  </a:lnTo>
                  <a:lnTo>
                    <a:pt x="9972" y="15023"/>
                  </a:lnTo>
                  <a:lnTo>
                    <a:pt x="10074" y="15037"/>
                  </a:lnTo>
                  <a:lnTo>
                    <a:pt x="10168" y="15074"/>
                  </a:lnTo>
                  <a:lnTo>
                    <a:pt x="10217" y="15126"/>
                  </a:lnTo>
                  <a:lnTo>
                    <a:pt x="10222" y="15126"/>
                  </a:lnTo>
                  <a:lnTo>
                    <a:pt x="10222" y="15120"/>
                  </a:lnTo>
                  <a:lnTo>
                    <a:pt x="10260" y="15090"/>
                  </a:lnTo>
                  <a:lnTo>
                    <a:pt x="10272" y="15090"/>
                  </a:lnTo>
                  <a:lnTo>
                    <a:pt x="10195" y="14889"/>
                  </a:lnTo>
                  <a:lnTo>
                    <a:pt x="10178" y="14832"/>
                  </a:lnTo>
                  <a:lnTo>
                    <a:pt x="10168" y="14715"/>
                  </a:lnTo>
                  <a:lnTo>
                    <a:pt x="10156" y="14678"/>
                  </a:lnTo>
                  <a:lnTo>
                    <a:pt x="10145" y="14595"/>
                  </a:lnTo>
                  <a:lnTo>
                    <a:pt x="10135" y="14551"/>
                  </a:lnTo>
                  <a:lnTo>
                    <a:pt x="10151" y="14484"/>
                  </a:lnTo>
                  <a:lnTo>
                    <a:pt x="10162" y="14457"/>
                  </a:lnTo>
                  <a:lnTo>
                    <a:pt x="10168" y="14434"/>
                  </a:lnTo>
                  <a:lnTo>
                    <a:pt x="10162" y="14427"/>
                  </a:lnTo>
                  <a:lnTo>
                    <a:pt x="10091" y="14397"/>
                  </a:lnTo>
                  <a:lnTo>
                    <a:pt x="10019" y="14153"/>
                  </a:lnTo>
                  <a:lnTo>
                    <a:pt x="10128" y="14280"/>
                  </a:lnTo>
                  <a:lnTo>
                    <a:pt x="10178" y="14316"/>
                  </a:lnTo>
                  <a:lnTo>
                    <a:pt x="10190" y="14316"/>
                  </a:lnTo>
                  <a:lnTo>
                    <a:pt x="10200" y="14280"/>
                  </a:lnTo>
                  <a:lnTo>
                    <a:pt x="10232" y="14162"/>
                  </a:lnTo>
                  <a:lnTo>
                    <a:pt x="10173" y="14052"/>
                  </a:lnTo>
                  <a:lnTo>
                    <a:pt x="10205" y="14006"/>
                  </a:lnTo>
                  <a:lnTo>
                    <a:pt x="10227" y="13999"/>
                  </a:lnTo>
                  <a:lnTo>
                    <a:pt x="10272" y="14006"/>
                  </a:lnTo>
                  <a:lnTo>
                    <a:pt x="10287" y="13999"/>
                  </a:lnTo>
                  <a:lnTo>
                    <a:pt x="10309" y="13969"/>
                  </a:lnTo>
                  <a:lnTo>
                    <a:pt x="10299" y="13978"/>
                  </a:lnTo>
                  <a:lnTo>
                    <a:pt x="10282" y="13904"/>
                  </a:lnTo>
                  <a:lnTo>
                    <a:pt x="10282" y="13852"/>
                  </a:lnTo>
                  <a:lnTo>
                    <a:pt x="10326" y="13838"/>
                  </a:lnTo>
                  <a:lnTo>
                    <a:pt x="10359" y="13838"/>
                  </a:lnTo>
                  <a:lnTo>
                    <a:pt x="10364" y="13831"/>
                  </a:lnTo>
                  <a:lnTo>
                    <a:pt x="10408" y="13764"/>
                  </a:lnTo>
                  <a:lnTo>
                    <a:pt x="10418" y="13808"/>
                  </a:lnTo>
                  <a:lnTo>
                    <a:pt x="10418" y="13778"/>
                  </a:lnTo>
                  <a:lnTo>
                    <a:pt x="10435" y="13647"/>
                  </a:lnTo>
                  <a:lnTo>
                    <a:pt x="10500" y="13727"/>
                  </a:lnTo>
                  <a:lnTo>
                    <a:pt x="10527" y="13711"/>
                  </a:lnTo>
                  <a:lnTo>
                    <a:pt x="10468" y="13543"/>
                  </a:lnTo>
                  <a:lnTo>
                    <a:pt x="10510" y="13506"/>
                  </a:lnTo>
                  <a:lnTo>
                    <a:pt x="10549" y="13520"/>
                  </a:lnTo>
                  <a:lnTo>
                    <a:pt x="10560" y="13550"/>
                  </a:lnTo>
                  <a:lnTo>
                    <a:pt x="10565" y="13564"/>
                  </a:lnTo>
                  <a:lnTo>
                    <a:pt x="10577" y="13580"/>
                  </a:lnTo>
                  <a:lnTo>
                    <a:pt x="10577" y="13550"/>
                  </a:lnTo>
                  <a:lnTo>
                    <a:pt x="10647" y="13550"/>
                  </a:lnTo>
                  <a:lnTo>
                    <a:pt x="10701" y="13573"/>
                  </a:lnTo>
                  <a:lnTo>
                    <a:pt x="10740" y="13564"/>
                  </a:lnTo>
                  <a:lnTo>
                    <a:pt x="10745" y="13587"/>
                  </a:lnTo>
                  <a:lnTo>
                    <a:pt x="10790" y="13564"/>
                  </a:lnTo>
                  <a:lnTo>
                    <a:pt x="10832" y="13527"/>
                  </a:lnTo>
                  <a:lnTo>
                    <a:pt x="10860" y="13506"/>
                  </a:lnTo>
                  <a:lnTo>
                    <a:pt x="11001" y="13380"/>
                  </a:lnTo>
                  <a:lnTo>
                    <a:pt x="11040" y="13329"/>
                  </a:lnTo>
                  <a:lnTo>
                    <a:pt x="11045" y="13278"/>
                  </a:lnTo>
                  <a:lnTo>
                    <a:pt x="11095" y="13212"/>
                  </a:lnTo>
                  <a:lnTo>
                    <a:pt x="11127" y="13168"/>
                  </a:lnTo>
                  <a:lnTo>
                    <a:pt x="11122" y="13138"/>
                  </a:lnTo>
                  <a:lnTo>
                    <a:pt x="11100" y="13094"/>
                  </a:lnTo>
                  <a:lnTo>
                    <a:pt x="11083" y="12954"/>
                  </a:lnTo>
                  <a:lnTo>
                    <a:pt x="11132" y="12938"/>
                  </a:lnTo>
                  <a:lnTo>
                    <a:pt x="11149" y="12954"/>
                  </a:lnTo>
                  <a:lnTo>
                    <a:pt x="11172" y="12917"/>
                  </a:lnTo>
                  <a:lnTo>
                    <a:pt x="11241" y="12917"/>
                  </a:lnTo>
                  <a:lnTo>
                    <a:pt x="11253" y="13012"/>
                  </a:lnTo>
                  <a:lnTo>
                    <a:pt x="11247" y="13035"/>
                  </a:lnTo>
                  <a:lnTo>
                    <a:pt x="11269" y="13021"/>
                  </a:lnTo>
                  <a:lnTo>
                    <a:pt x="11323" y="13041"/>
                  </a:lnTo>
                  <a:lnTo>
                    <a:pt x="11455" y="12968"/>
                  </a:lnTo>
                  <a:lnTo>
                    <a:pt x="11504" y="12961"/>
                  </a:lnTo>
                  <a:lnTo>
                    <a:pt x="11487" y="12917"/>
                  </a:lnTo>
                  <a:lnTo>
                    <a:pt x="11541" y="12784"/>
                  </a:lnTo>
                  <a:lnTo>
                    <a:pt x="11559" y="12784"/>
                  </a:lnTo>
                  <a:lnTo>
                    <a:pt x="11574" y="12740"/>
                  </a:lnTo>
                  <a:lnTo>
                    <a:pt x="11574" y="12653"/>
                  </a:lnTo>
                  <a:lnTo>
                    <a:pt x="11564" y="12616"/>
                  </a:lnTo>
                  <a:lnTo>
                    <a:pt x="11564" y="12586"/>
                  </a:lnTo>
                  <a:lnTo>
                    <a:pt x="11574" y="12526"/>
                  </a:lnTo>
                  <a:lnTo>
                    <a:pt x="11574" y="12475"/>
                  </a:lnTo>
                  <a:lnTo>
                    <a:pt x="11596" y="12409"/>
                  </a:lnTo>
                  <a:lnTo>
                    <a:pt x="11613" y="12379"/>
                  </a:lnTo>
                  <a:lnTo>
                    <a:pt x="11628" y="12321"/>
                  </a:lnTo>
                  <a:lnTo>
                    <a:pt x="11628" y="12284"/>
                  </a:lnTo>
                  <a:lnTo>
                    <a:pt x="11635" y="12254"/>
                  </a:lnTo>
                  <a:lnTo>
                    <a:pt x="11628" y="12218"/>
                  </a:lnTo>
                  <a:lnTo>
                    <a:pt x="11640" y="12195"/>
                  </a:lnTo>
                  <a:lnTo>
                    <a:pt x="11640" y="12165"/>
                  </a:lnTo>
                  <a:lnTo>
                    <a:pt x="11635" y="12137"/>
                  </a:lnTo>
                  <a:lnTo>
                    <a:pt x="11623" y="12121"/>
                  </a:lnTo>
                  <a:lnTo>
                    <a:pt x="11596" y="12040"/>
                  </a:lnTo>
                  <a:lnTo>
                    <a:pt x="11596" y="12017"/>
                  </a:lnTo>
                  <a:lnTo>
                    <a:pt x="11569" y="11953"/>
                  </a:lnTo>
                  <a:lnTo>
                    <a:pt x="11569" y="11937"/>
                  </a:lnTo>
                  <a:lnTo>
                    <a:pt x="11547" y="11907"/>
                  </a:lnTo>
                  <a:lnTo>
                    <a:pt x="11536" y="11870"/>
                  </a:lnTo>
                  <a:lnTo>
                    <a:pt x="11536" y="11790"/>
                  </a:lnTo>
                  <a:lnTo>
                    <a:pt x="11531" y="11769"/>
                  </a:lnTo>
                  <a:lnTo>
                    <a:pt x="11509" y="11732"/>
                  </a:lnTo>
                  <a:lnTo>
                    <a:pt x="11455" y="11649"/>
                  </a:lnTo>
                  <a:lnTo>
                    <a:pt x="11455" y="11039"/>
                  </a:lnTo>
                  <a:lnTo>
                    <a:pt x="11449" y="10722"/>
                  </a:lnTo>
                  <a:lnTo>
                    <a:pt x="11427" y="10715"/>
                  </a:lnTo>
                  <a:lnTo>
                    <a:pt x="11405" y="10722"/>
                  </a:lnTo>
                  <a:lnTo>
                    <a:pt x="11395" y="10722"/>
                  </a:lnTo>
                  <a:lnTo>
                    <a:pt x="11378" y="10729"/>
                  </a:lnTo>
                  <a:lnTo>
                    <a:pt x="11363" y="10738"/>
                  </a:lnTo>
                  <a:lnTo>
                    <a:pt x="11335" y="10722"/>
                  </a:lnTo>
                  <a:lnTo>
                    <a:pt x="11328" y="10708"/>
                  </a:lnTo>
                  <a:lnTo>
                    <a:pt x="11318" y="10708"/>
                  </a:lnTo>
                  <a:lnTo>
                    <a:pt x="11301" y="10678"/>
                  </a:lnTo>
                  <a:lnTo>
                    <a:pt x="11214" y="10641"/>
                  </a:lnTo>
                  <a:lnTo>
                    <a:pt x="11192" y="10627"/>
                  </a:lnTo>
                  <a:lnTo>
                    <a:pt x="11149" y="10597"/>
                  </a:lnTo>
                  <a:lnTo>
                    <a:pt x="11117" y="10554"/>
                  </a:lnTo>
                  <a:lnTo>
                    <a:pt x="11045" y="10494"/>
                  </a:lnTo>
                  <a:lnTo>
                    <a:pt x="11035" y="10517"/>
                  </a:lnTo>
                  <a:lnTo>
                    <a:pt x="10981" y="10545"/>
                  </a:lnTo>
                  <a:lnTo>
                    <a:pt x="10959" y="10545"/>
                  </a:lnTo>
                  <a:lnTo>
                    <a:pt x="10914" y="10531"/>
                  </a:lnTo>
                  <a:lnTo>
                    <a:pt x="10892" y="10508"/>
                  </a:lnTo>
                  <a:lnTo>
                    <a:pt x="10855" y="10531"/>
                  </a:lnTo>
                  <a:lnTo>
                    <a:pt x="10844" y="10545"/>
                  </a:lnTo>
                  <a:lnTo>
                    <a:pt x="10795" y="10554"/>
                  </a:lnTo>
                  <a:lnTo>
                    <a:pt x="10768" y="10538"/>
                  </a:lnTo>
                  <a:lnTo>
                    <a:pt x="10708" y="10568"/>
                  </a:lnTo>
                  <a:lnTo>
                    <a:pt x="10674" y="10604"/>
                  </a:lnTo>
                  <a:lnTo>
                    <a:pt x="10659" y="10611"/>
                  </a:lnTo>
                  <a:lnTo>
                    <a:pt x="10636" y="10648"/>
                  </a:lnTo>
                  <a:lnTo>
                    <a:pt x="10599" y="10627"/>
                  </a:lnTo>
                  <a:lnTo>
                    <a:pt x="10577" y="10597"/>
                  </a:lnTo>
                  <a:lnTo>
                    <a:pt x="10549" y="10591"/>
                  </a:lnTo>
                  <a:lnTo>
                    <a:pt x="10500" y="10545"/>
                  </a:lnTo>
                  <a:lnTo>
                    <a:pt x="10478" y="10561"/>
                  </a:lnTo>
                  <a:lnTo>
                    <a:pt x="10456" y="10554"/>
                  </a:lnTo>
                  <a:lnTo>
                    <a:pt x="10408" y="10531"/>
                  </a:lnTo>
                  <a:lnTo>
                    <a:pt x="10396" y="10508"/>
                  </a:lnTo>
                  <a:lnTo>
                    <a:pt x="10391" y="10524"/>
                  </a:lnTo>
                  <a:lnTo>
                    <a:pt x="10374" y="10545"/>
                  </a:lnTo>
                  <a:lnTo>
                    <a:pt x="10353" y="10611"/>
                  </a:lnTo>
                  <a:lnTo>
                    <a:pt x="10336" y="10634"/>
                  </a:lnTo>
                  <a:lnTo>
                    <a:pt x="10304" y="10627"/>
                  </a:lnTo>
                  <a:lnTo>
                    <a:pt x="10282" y="10597"/>
                  </a:lnTo>
                  <a:lnTo>
                    <a:pt x="10272" y="10574"/>
                  </a:lnTo>
                  <a:lnTo>
                    <a:pt x="10265" y="10545"/>
                  </a:lnTo>
                  <a:lnTo>
                    <a:pt x="10260" y="10545"/>
                  </a:lnTo>
                  <a:lnTo>
                    <a:pt x="10244" y="10561"/>
                  </a:lnTo>
                  <a:lnTo>
                    <a:pt x="10222" y="10568"/>
                  </a:lnTo>
                  <a:lnTo>
                    <a:pt x="10195" y="10561"/>
                  </a:lnTo>
                  <a:lnTo>
                    <a:pt x="10173" y="10531"/>
                  </a:lnTo>
                  <a:lnTo>
                    <a:pt x="10135" y="10508"/>
                  </a:lnTo>
                  <a:lnTo>
                    <a:pt x="10123" y="10480"/>
                  </a:lnTo>
                  <a:lnTo>
                    <a:pt x="10091" y="10524"/>
                  </a:lnTo>
                  <a:lnTo>
                    <a:pt x="10059" y="10545"/>
                  </a:lnTo>
                  <a:lnTo>
                    <a:pt x="10036" y="10545"/>
                  </a:lnTo>
                  <a:lnTo>
                    <a:pt x="10009" y="10538"/>
                  </a:lnTo>
                  <a:lnTo>
                    <a:pt x="9987" y="10508"/>
                  </a:lnTo>
                  <a:lnTo>
                    <a:pt x="9987" y="10464"/>
                  </a:lnTo>
                  <a:lnTo>
                    <a:pt x="9949" y="10427"/>
                  </a:lnTo>
                  <a:lnTo>
                    <a:pt x="9932" y="10383"/>
                  </a:lnTo>
                  <a:lnTo>
                    <a:pt x="9917" y="10383"/>
                  </a:lnTo>
                  <a:lnTo>
                    <a:pt x="9873" y="10383"/>
                  </a:lnTo>
                  <a:lnTo>
                    <a:pt x="9845" y="10413"/>
                  </a:lnTo>
                  <a:lnTo>
                    <a:pt x="9823" y="10420"/>
                  </a:lnTo>
                  <a:lnTo>
                    <a:pt x="9791" y="10406"/>
                  </a:lnTo>
                  <a:lnTo>
                    <a:pt x="9759" y="10370"/>
                  </a:lnTo>
                  <a:lnTo>
                    <a:pt x="9719" y="10377"/>
                  </a:lnTo>
                  <a:lnTo>
                    <a:pt x="9687" y="10370"/>
                  </a:lnTo>
                  <a:lnTo>
                    <a:pt x="9627" y="10340"/>
                  </a:lnTo>
                  <a:lnTo>
                    <a:pt x="9578" y="10340"/>
                  </a:lnTo>
                  <a:lnTo>
                    <a:pt x="9545" y="10324"/>
                  </a:lnTo>
                  <a:lnTo>
                    <a:pt x="9523" y="10310"/>
                  </a:lnTo>
                  <a:lnTo>
                    <a:pt x="9518" y="10250"/>
                  </a:lnTo>
                  <a:lnTo>
                    <a:pt x="9496" y="10206"/>
                  </a:lnTo>
                  <a:lnTo>
                    <a:pt x="9491" y="10206"/>
                  </a:lnTo>
                  <a:lnTo>
                    <a:pt x="9486" y="10222"/>
                  </a:lnTo>
                  <a:lnTo>
                    <a:pt x="9459" y="10229"/>
                  </a:lnTo>
                  <a:lnTo>
                    <a:pt x="9419" y="10222"/>
                  </a:lnTo>
                  <a:lnTo>
                    <a:pt x="9377" y="10229"/>
                  </a:lnTo>
                  <a:lnTo>
                    <a:pt x="9349" y="10206"/>
                  </a:lnTo>
                  <a:lnTo>
                    <a:pt x="9278" y="10126"/>
                  </a:lnTo>
                  <a:lnTo>
                    <a:pt x="9256" y="10112"/>
                  </a:lnTo>
                  <a:lnTo>
                    <a:pt x="9218" y="10103"/>
                  </a:lnTo>
                  <a:lnTo>
                    <a:pt x="9218" y="8924"/>
                  </a:lnTo>
                  <a:lnTo>
                    <a:pt x="8127" y="8918"/>
                  </a:lnTo>
                  <a:close/>
                  <a:moveTo>
                    <a:pt x="11296" y="8924"/>
                  </a:moveTo>
                  <a:lnTo>
                    <a:pt x="11356" y="9573"/>
                  </a:lnTo>
                  <a:lnTo>
                    <a:pt x="11340" y="10627"/>
                  </a:lnTo>
                  <a:lnTo>
                    <a:pt x="11351" y="10641"/>
                  </a:lnTo>
                  <a:lnTo>
                    <a:pt x="11368" y="10648"/>
                  </a:lnTo>
                  <a:lnTo>
                    <a:pt x="11378" y="10641"/>
                  </a:lnTo>
                  <a:lnTo>
                    <a:pt x="11405" y="10648"/>
                  </a:lnTo>
                  <a:lnTo>
                    <a:pt x="11422" y="10641"/>
                  </a:lnTo>
                  <a:lnTo>
                    <a:pt x="11472" y="10655"/>
                  </a:lnTo>
                  <a:lnTo>
                    <a:pt x="11504" y="10678"/>
                  </a:lnTo>
                  <a:lnTo>
                    <a:pt x="11509" y="10996"/>
                  </a:lnTo>
                  <a:lnTo>
                    <a:pt x="12540" y="10986"/>
                  </a:lnTo>
                  <a:lnTo>
                    <a:pt x="12556" y="10906"/>
                  </a:lnTo>
                  <a:lnTo>
                    <a:pt x="12535" y="10869"/>
                  </a:lnTo>
                  <a:lnTo>
                    <a:pt x="12528" y="10818"/>
                  </a:lnTo>
                  <a:lnTo>
                    <a:pt x="12540" y="10765"/>
                  </a:lnTo>
                  <a:lnTo>
                    <a:pt x="12540" y="10752"/>
                  </a:lnTo>
                  <a:lnTo>
                    <a:pt x="12528" y="10745"/>
                  </a:lnTo>
                  <a:lnTo>
                    <a:pt x="12513" y="10671"/>
                  </a:lnTo>
                  <a:lnTo>
                    <a:pt x="12523" y="10655"/>
                  </a:lnTo>
                  <a:lnTo>
                    <a:pt x="12513" y="10634"/>
                  </a:lnTo>
                  <a:lnTo>
                    <a:pt x="12528" y="10581"/>
                  </a:lnTo>
                  <a:lnTo>
                    <a:pt x="12563" y="10545"/>
                  </a:lnTo>
                  <a:lnTo>
                    <a:pt x="12578" y="10524"/>
                  </a:lnTo>
                  <a:lnTo>
                    <a:pt x="12578" y="10494"/>
                  </a:lnTo>
                  <a:lnTo>
                    <a:pt x="12578" y="10480"/>
                  </a:lnTo>
                  <a:lnTo>
                    <a:pt x="12568" y="10450"/>
                  </a:lnTo>
                  <a:lnTo>
                    <a:pt x="12578" y="10413"/>
                  </a:lnTo>
                  <a:lnTo>
                    <a:pt x="12600" y="10390"/>
                  </a:lnTo>
                  <a:lnTo>
                    <a:pt x="12627" y="10383"/>
                  </a:lnTo>
                  <a:lnTo>
                    <a:pt x="12617" y="10354"/>
                  </a:lnTo>
                  <a:lnTo>
                    <a:pt x="12632" y="10296"/>
                  </a:lnTo>
                  <a:lnTo>
                    <a:pt x="12672" y="10250"/>
                  </a:lnTo>
                  <a:lnTo>
                    <a:pt x="12682" y="10229"/>
                  </a:lnTo>
                  <a:lnTo>
                    <a:pt x="12687" y="10199"/>
                  </a:lnTo>
                  <a:lnTo>
                    <a:pt x="12714" y="10163"/>
                  </a:lnTo>
                  <a:lnTo>
                    <a:pt x="12741" y="10149"/>
                  </a:lnTo>
                  <a:lnTo>
                    <a:pt x="12753" y="10112"/>
                  </a:lnTo>
                  <a:lnTo>
                    <a:pt x="12759" y="10022"/>
                  </a:lnTo>
                  <a:lnTo>
                    <a:pt x="12774" y="9955"/>
                  </a:lnTo>
                  <a:lnTo>
                    <a:pt x="12796" y="9949"/>
                  </a:lnTo>
                  <a:lnTo>
                    <a:pt x="12796" y="9919"/>
                  </a:lnTo>
                  <a:lnTo>
                    <a:pt x="12828" y="9875"/>
                  </a:lnTo>
                  <a:lnTo>
                    <a:pt x="12863" y="9845"/>
                  </a:lnTo>
                  <a:lnTo>
                    <a:pt x="12863" y="9838"/>
                  </a:lnTo>
                  <a:lnTo>
                    <a:pt x="12863" y="9817"/>
                  </a:lnTo>
                  <a:lnTo>
                    <a:pt x="12863" y="9808"/>
                  </a:lnTo>
                  <a:lnTo>
                    <a:pt x="12873" y="9781"/>
                  </a:lnTo>
                  <a:lnTo>
                    <a:pt x="12883" y="9758"/>
                  </a:lnTo>
                  <a:lnTo>
                    <a:pt x="12922" y="9721"/>
                  </a:lnTo>
                  <a:lnTo>
                    <a:pt x="12932" y="9684"/>
                  </a:lnTo>
                  <a:lnTo>
                    <a:pt x="12927" y="9617"/>
                  </a:lnTo>
                  <a:lnTo>
                    <a:pt x="12955" y="9537"/>
                  </a:lnTo>
                  <a:lnTo>
                    <a:pt x="12987" y="9486"/>
                  </a:lnTo>
                  <a:lnTo>
                    <a:pt x="12999" y="9449"/>
                  </a:lnTo>
                  <a:lnTo>
                    <a:pt x="12992" y="9389"/>
                  </a:lnTo>
                  <a:lnTo>
                    <a:pt x="13014" y="9329"/>
                  </a:lnTo>
                  <a:lnTo>
                    <a:pt x="13059" y="9293"/>
                  </a:lnTo>
                  <a:lnTo>
                    <a:pt x="13059" y="9279"/>
                  </a:lnTo>
                  <a:lnTo>
                    <a:pt x="13064" y="9242"/>
                  </a:lnTo>
                  <a:lnTo>
                    <a:pt x="13074" y="9235"/>
                  </a:lnTo>
                  <a:lnTo>
                    <a:pt x="12808" y="9242"/>
                  </a:lnTo>
                  <a:lnTo>
                    <a:pt x="12868" y="9109"/>
                  </a:lnTo>
                  <a:lnTo>
                    <a:pt x="12883" y="9088"/>
                  </a:lnTo>
                  <a:lnTo>
                    <a:pt x="12900" y="9058"/>
                  </a:lnTo>
                  <a:lnTo>
                    <a:pt x="12922" y="9035"/>
                  </a:lnTo>
                  <a:lnTo>
                    <a:pt x="12944" y="8998"/>
                  </a:lnTo>
                  <a:lnTo>
                    <a:pt x="12944" y="8991"/>
                  </a:lnTo>
                  <a:lnTo>
                    <a:pt x="12944" y="8977"/>
                  </a:lnTo>
                  <a:lnTo>
                    <a:pt x="12932" y="8954"/>
                  </a:lnTo>
                  <a:lnTo>
                    <a:pt x="12922" y="8924"/>
                  </a:lnTo>
                  <a:lnTo>
                    <a:pt x="11296" y="8924"/>
                  </a:lnTo>
                  <a:close/>
                  <a:moveTo>
                    <a:pt x="18223" y="9088"/>
                  </a:moveTo>
                  <a:lnTo>
                    <a:pt x="18218" y="9161"/>
                  </a:lnTo>
                  <a:lnTo>
                    <a:pt x="18208" y="9155"/>
                  </a:lnTo>
                  <a:lnTo>
                    <a:pt x="18218" y="9175"/>
                  </a:lnTo>
                  <a:lnTo>
                    <a:pt x="18251" y="9182"/>
                  </a:lnTo>
                  <a:lnTo>
                    <a:pt x="18256" y="9228"/>
                  </a:lnTo>
                  <a:lnTo>
                    <a:pt x="18300" y="9182"/>
                  </a:lnTo>
                  <a:lnTo>
                    <a:pt x="18310" y="9191"/>
                  </a:lnTo>
                  <a:lnTo>
                    <a:pt x="18300" y="9155"/>
                  </a:lnTo>
                  <a:lnTo>
                    <a:pt x="18278" y="9118"/>
                  </a:lnTo>
                  <a:lnTo>
                    <a:pt x="18263" y="9102"/>
                  </a:lnTo>
                  <a:lnTo>
                    <a:pt x="18223" y="9088"/>
                  </a:lnTo>
                  <a:close/>
                  <a:moveTo>
                    <a:pt x="18327" y="9132"/>
                  </a:moveTo>
                  <a:lnTo>
                    <a:pt x="18310" y="9145"/>
                  </a:lnTo>
                  <a:lnTo>
                    <a:pt x="18338" y="9168"/>
                  </a:lnTo>
                  <a:lnTo>
                    <a:pt x="18327" y="9132"/>
                  </a:lnTo>
                  <a:close/>
                  <a:moveTo>
                    <a:pt x="18126" y="9145"/>
                  </a:moveTo>
                  <a:lnTo>
                    <a:pt x="18114" y="9182"/>
                  </a:lnTo>
                  <a:lnTo>
                    <a:pt x="18104" y="9191"/>
                  </a:lnTo>
                  <a:lnTo>
                    <a:pt x="18114" y="9191"/>
                  </a:lnTo>
                  <a:lnTo>
                    <a:pt x="18147" y="9182"/>
                  </a:lnTo>
                  <a:lnTo>
                    <a:pt x="18169" y="9168"/>
                  </a:lnTo>
                  <a:lnTo>
                    <a:pt x="18131" y="9145"/>
                  </a:lnTo>
                  <a:lnTo>
                    <a:pt x="18126" y="9145"/>
                  </a:lnTo>
                  <a:close/>
                  <a:moveTo>
                    <a:pt x="18464" y="9329"/>
                  </a:moveTo>
                  <a:lnTo>
                    <a:pt x="18414" y="9339"/>
                  </a:lnTo>
                  <a:lnTo>
                    <a:pt x="18414" y="9366"/>
                  </a:lnTo>
                  <a:lnTo>
                    <a:pt x="18419" y="9463"/>
                  </a:lnTo>
                  <a:lnTo>
                    <a:pt x="18419" y="9514"/>
                  </a:lnTo>
                  <a:lnTo>
                    <a:pt x="18404" y="9617"/>
                  </a:lnTo>
                  <a:lnTo>
                    <a:pt x="18327" y="9670"/>
                  </a:lnTo>
                  <a:lnTo>
                    <a:pt x="18327" y="9661"/>
                  </a:lnTo>
                  <a:lnTo>
                    <a:pt x="18300" y="9677"/>
                  </a:lnTo>
                  <a:lnTo>
                    <a:pt x="18181" y="9758"/>
                  </a:lnTo>
                  <a:lnTo>
                    <a:pt x="18268" y="9787"/>
                  </a:lnTo>
                  <a:lnTo>
                    <a:pt x="18349" y="9734"/>
                  </a:lnTo>
                  <a:lnTo>
                    <a:pt x="18332" y="9691"/>
                  </a:lnTo>
                  <a:lnTo>
                    <a:pt x="18365" y="9728"/>
                  </a:lnTo>
                  <a:lnTo>
                    <a:pt x="18441" y="9707"/>
                  </a:lnTo>
                  <a:lnTo>
                    <a:pt x="18459" y="9670"/>
                  </a:lnTo>
                  <a:lnTo>
                    <a:pt x="18481" y="9543"/>
                  </a:lnTo>
                  <a:lnTo>
                    <a:pt x="18486" y="9463"/>
                  </a:lnTo>
                  <a:lnTo>
                    <a:pt x="18474" y="9366"/>
                  </a:lnTo>
                  <a:lnTo>
                    <a:pt x="18464" y="9329"/>
                  </a:lnTo>
                  <a:close/>
                  <a:moveTo>
                    <a:pt x="18038" y="9567"/>
                  </a:moveTo>
                  <a:lnTo>
                    <a:pt x="18027" y="9573"/>
                  </a:lnTo>
                  <a:lnTo>
                    <a:pt x="18044" y="9580"/>
                  </a:lnTo>
                  <a:lnTo>
                    <a:pt x="18038" y="9567"/>
                  </a:lnTo>
                  <a:close/>
                  <a:moveTo>
                    <a:pt x="15856" y="9728"/>
                  </a:moveTo>
                  <a:lnTo>
                    <a:pt x="15840" y="9744"/>
                  </a:lnTo>
                  <a:lnTo>
                    <a:pt x="15769" y="9771"/>
                  </a:lnTo>
                  <a:lnTo>
                    <a:pt x="15726" y="9801"/>
                  </a:lnTo>
                  <a:lnTo>
                    <a:pt x="15714" y="9801"/>
                  </a:lnTo>
                  <a:lnTo>
                    <a:pt x="15595" y="9854"/>
                  </a:lnTo>
                  <a:lnTo>
                    <a:pt x="15583" y="9882"/>
                  </a:lnTo>
                  <a:lnTo>
                    <a:pt x="15528" y="9955"/>
                  </a:lnTo>
                  <a:lnTo>
                    <a:pt x="15523" y="9985"/>
                  </a:lnTo>
                  <a:lnTo>
                    <a:pt x="15583" y="10045"/>
                  </a:lnTo>
                  <a:lnTo>
                    <a:pt x="15622" y="10089"/>
                  </a:lnTo>
                  <a:lnTo>
                    <a:pt x="15644" y="10103"/>
                  </a:lnTo>
                  <a:lnTo>
                    <a:pt x="15677" y="10112"/>
                  </a:lnTo>
                  <a:lnTo>
                    <a:pt x="15704" y="10140"/>
                  </a:lnTo>
                  <a:lnTo>
                    <a:pt x="15719" y="10192"/>
                  </a:lnTo>
                  <a:lnTo>
                    <a:pt x="15801" y="10397"/>
                  </a:lnTo>
                  <a:lnTo>
                    <a:pt x="15890" y="10501"/>
                  </a:lnTo>
                  <a:lnTo>
                    <a:pt x="15927" y="10568"/>
                  </a:lnTo>
                  <a:lnTo>
                    <a:pt x="15944" y="10611"/>
                  </a:lnTo>
                  <a:lnTo>
                    <a:pt x="16019" y="10701"/>
                  </a:lnTo>
                  <a:lnTo>
                    <a:pt x="16053" y="10752"/>
                  </a:lnTo>
                  <a:lnTo>
                    <a:pt x="16053" y="10788"/>
                  </a:lnTo>
                  <a:lnTo>
                    <a:pt x="16059" y="10795"/>
                  </a:lnTo>
                  <a:lnTo>
                    <a:pt x="16074" y="10818"/>
                  </a:lnTo>
                  <a:lnTo>
                    <a:pt x="16091" y="10848"/>
                  </a:lnTo>
                  <a:lnTo>
                    <a:pt x="16108" y="10899"/>
                  </a:lnTo>
                  <a:lnTo>
                    <a:pt x="16128" y="10929"/>
                  </a:lnTo>
                  <a:lnTo>
                    <a:pt x="16178" y="10966"/>
                  </a:lnTo>
                  <a:lnTo>
                    <a:pt x="16217" y="11069"/>
                  </a:lnTo>
                  <a:lnTo>
                    <a:pt x="16238" y="11194"/>
                  </a:lnTo>
                  <a:lnTo>
                    <a:pt x="16255" y="11244"/>
                  </a:lnTo>
                  <a:lnTo>
                    <a:pt x="16287" y="11274"/>
                  </a:lnTo>
                  <a:lnTo>
                    <a:pt x="16336" y="11391"/>
                  </a:lnTo>
                  <a:lnTo>
                    <a:pt x="16353" y="11465"/>
                  </a:lnTo>
                  <a:lnTo>
                    <a:pt x="16353" y="11511"/>
                  </a:lnTo>
                  <a:lnTo>
                    <a:pt x="16364" y="11539"/>
                  </a:lnTo>
                  <a:lnTo>
                    <a:pt x="16401" y="11562"/>
                  </a:lnTo>
                  <a:lnTo>
                    <a:pt x="16413" y="11532"/>
                  </a:lnTo>
                  <a:lnTo>
                    <a:pt x="16451" y="11518"/>
                  </a:lnTo>
                  <a:lnTo>
                    <a:pt x="16456" y="11502"/>
                  </a:lnTo>
                  <a:lnTo>
                    <a:pt x="16456" y="11495"/>
                  </a:lnTo>
                  <a:lnTo>
                    <a:pt x="16440" y="11474"/>
                  </a:lnTo>
                  <a:lnTo>
                    <a:pt x="16423" y="11421"/>
                  </a:lnTo>
                  <a:lnTo>
                    <a:pt x="16418" y="11244"/>
                  </a:lnTo>
                  <a:lnTo>
                    <a:pt x="16456" y="11318"/>
                  </a:lnTo>
                  <a:lnTo>
                    <a:pt x="16532" y="11274"/>
                  </a:lnTo>
                  <a:lnTo>
                    <a:pt x="16582" y="11290"/>
                  </a:lnTo>
                  <a:lnTo>
                    <a:pt x="16614" y="11297"/>
                  </a:lnTo>
                  <a:lnTo>
                    <a:pt x="16636" y="11281"/>
                  </a:lnTo>
                  <a:lnTo>
                    <a:pt x="16647" y="11260"/>
                  </a:lnTo>
                  <a:lnTo>
                    <a:pt x="16681" y="11244"/>
                  </a:lnTo>
                  <a:lnTo>
                    <a:pt x="16701" y="11244"/>
                  </a:lnTo>
                  <a:lnTo>
                    <a:pt x="16728" y="11230"/>
                  </a:lnTo>
                  <a:lnTo>
                    <a:pt x="16756" y="11207"/>
                  </a:lnTo>
                  <a:lnTo>
                    <a:pt x="16763" y="11194"/>
                  </a:lnTo>
                  <a:lnTo>
                    <a:pt x="16728" y="11097"/>
                  </a:lnTo>
                  <a:lnTo>
                    <a:pt x="16822" y="11127"/>
                  </a:lnTo>
                  <a:lnTo>
                    <a:pt x="16838" y="11113"/>
                  </a:lnTo>
                  <a:lnTo>
                    <a:pt x="16872" y="11069"/>
                  </a:lnTo>
                  <a:lnTo>
                    <a:pt x="16882" y="11009"/>
                  </a:lnTo>
                  <a:lnTo>
                    <a:pt x="16931" y="10986"/>
                  </a:lnTo>
                  <a:lnTo>
                    <a:pt x="16959" y="10973"/>
                  </a:lnTo>
                  <a:lnTo>
                    <a:pt x="17013" y="10913"/>
                  </a:lnTo>
                  <a:lnTo>
                    <a:pt x="16991" y="10839"/>
                  </a:lnTo>
                  <a:lnTo>
                    <a:pt x="17018" y="10775"/>
                  </a:lnTo>
                  <a:lnTo>
                    <a:pt x="17045" y="10782"/>
                  </a:lnTo>
                  <a:lnTo>
                    <a:pt x="17051" y="10765"/>
                  </a:lnTo>
                  <a:lnTo>
                    <a:pt x="17132" y="10618"/>
                  </a:lnTo>
                  <a:lnTo>
                    <a:pt x="17165" y="10574"/>
                  </a:lnTo>
                  <a:lnTo>
                    <a:pt x="17247" y="10501"/>
                  </a:lnTo>
                  <a:lnTo>
                    <a:pt x="16872" y="9978"/>
                  </a:lnTo>
                  <a:lnTo>
                    <a:pt x="16428" y="9955"/>
                  </a:lnTo>
                  <a:lnTo>
                    <a:pt x="16428" y="9854"/>
                  </a:lnTo>
                  <a:lnTo>
                    <a:pt x="16391" y="9794"/>
                  </a:lnTo>
                  <a:lnTo>
                    <a:pt x="16341" y="9831"/>
                  </a:lnTo>
                  <a:lnTo>
                    <a:pt x="16331" y="9764"/>
                  </a:lnTo>
                  <a:lnTo>
                    <a:pt x="16331" y="9758"/>
                  </a:lnTo>
                  <a:lnTo>
                    <a:pt x="15856" y="9728"/>
                  </a:lnTo>
                  <a:close/>
                  <a:moveTo>
                    <a:pt x="13740" y="9838"/>
                  </a:moveTo>
                  <a:lnTo>
                    <a:pt x="13745" y="9845"/>
                  </a:lnTo>
                  <a:lnTo>
                    <a:pt x="13745" y="9854"/>
                  </a:lnTo>
                  <a:lnTo>
                    <a:pt x="13592" y="11702"/>
                  </a:lnTo>
                  <a:lnTo>
                    <a:pt x="13626" y="12556"/>
                  </a:lnTo>
                  <a:lnTo>
                    <a:pt x="13659" y="12563"/>
                  </a:lnTo>
                  <a:lnTo>
                    <a:pt x="13681" y="12563"/>
                  </a:lnTo>
                  <a:lnTo>
                    <a:pt x="13681" y="12556"/>
                  </a:lnTo>
                  <a:lnTo>
                    <a:pt x="13691" y="12475"/>
                  </a:lnTo>
                  <a:lnTo>
                    <a:pt x="13713" y="12386"/>
                  </a:lnTo>
                  <a:lnTo>
                    <a:pt x="13751" y="12358"/>
                  </a:lnTo>
                  <a:lnTo>
                    <a:pt x="13795" y="12432"/>
                  </a:lnTo>
                  <a:lnTo>
                    <a:pt x="13805" y="12475"/>
                  </a:lnTo>
                  <a:lnTo>
                    <a:pt x="13805" y="12533"/>
                  </a:lnTo>
                  <a:lnTo>
                    <a:pt x="13817" y="12542"/>
                  </a:lnTo>
                  <a:lnTo>
                    <a:pt x="13844" y="12593"/>
                  </a:lnTo>
                  <a:lnTo>
                    <a:pt x="13855" y="12623"/>
                  </a:lnTo>
                  <a:lnTo>
                    <a:pt x="13877" y="12623"/>
                  </a:lnTo>
                  <a:lnTo>
                    <a:pt x="13914" y="12563"/>
                  </a:lnTo>
                  <a:lnTo>
                    <a:pt x="13919" y="12549"/>
                  </a:lnTo>
                  <a:lnTo>
                    <a:pt x="13936" y="12526"/>
                  </a:lnTo>
                  <a:lnTo>
                    <a:pt x="13931" y="12489"/>
                  </a:lnTo>
                  <a:lnTo>
                    <a:pt x="13941" y="12439"/>
                  </a:lnTo>
                  <a:lnTo>
                    <a:pt x="13887" y="12358"/>
                  </a:lnTo>
                  <a:lnTo>
                    <a:pt x="13872" y="12312"/>
                  </a:lnTo>
                  <a:lnTo>
                    <a:pt x="13872" y="12261"/>
                  </a:lnTo>
                  <a:lnTo>
                    <a:pt x="13877" y="12188"/>
                  </a:lnTo>
                  <a:lnTo>
                    <a:pt x="14831" y="12188"/>
                  </a:lnTo>
                  <a:lnTo>
                    <a:pt x="14819" y="12158"/>
                  </a:lnTo>
                  <a:lnTo>
                    <a:pt x="14814" y="12047"/>
                  </a:lnTo>
                  <a:lnTo>
                    <a:pt x="14826" y="11886"/>
                  </a:lnTo>
                  <a:lnTo>
                    <a:pt x="14826" y="11856"/>
                  </a:lnTo>
                  <a:lnTo>
                    <a:pt x="14799" y="11776"/>
                  </a:lnTo>
                  <a:lnTo>
                    <a:pt x="14804" y="11695"/>
                  </a:lnTo>
                  <a:lnTo>
                    <a:pt x="14836" y="11525"/>
                  </a:lnTo>
                  <a:lnTo>
                    <a:pt x="14859" y="11488"/>
                  </a:lnTo>
                  <a:lnTo>
                    <a:pt x="14869" y="11474"/>
                  </a:lnTo>
                  <a:lnTo>
                    <a:pt x="14864" y="11465"/>
                  </a:lnTo>
                  <a:lnTo>
                    <a:pt x="14853" y="11421"/>
                  </a:lnTo>
                  <a:lnTo>
                    <a:pt x="14859" y="11391"/>
                  </a:lnTo>
                  <a:lnTo>
                    <a:pt x="14841" y="11334"/>
                  </a:lnTo>
                  <a:lnTo>
                    <a:pt x="14787" y="11157"/>
                  </a:lnTo>
                  <a:lnTo>
                    <a:pt x="14782" y="11106"/>
                  </a:lnTo>
                  <a:lnTo>
                    <a:pt x="14772" y="11076"/>
                  </a:lnTo>
                  <a:lnTo>
                    <a:pt x="14618" y="9854"/>
                  </a:lnTo>
                  <a:lnTo>
                    <a:pt x="13751" y="9838"/>
                  </a:lnTo>
                  <a:lnTo>
                    <a:pt x="13740" y="9838"/>
                  </a:lnTo>
                  <a:close/>
                  <a:moveTo>
                    <a:pt x="12922" y="9854"/>
                  </a:moveTo>
                  <a:lnTo>
                    <a:pt x="12890" y="9912"/>
                  </a:lnTo>
                  <a:lnTo>
                    <a:pt x="12856" y="9942"/>
                  </a:lnTo>
                  <a:lnTo>
                    <a:pt x="12845" y="9955"/>
                  </a:lnTo>
                  <a:lnTo>
                    <a:pt x="12845" y="9978"/>
                  </a:lnTo>
                  <a:lnTo>
                    <a:pt x="12828" y="10008"/>
                  </a:lnTo>
                  <a:lnTo>
                    <a:pt x="12818" y="10015"/>
                  </a:lnTo>
                  <a:lnTo>
                    <a:pt x="12813" y="10038"/>
                  </a:lnTo>
                  <a:lnTo>
                    <a:pt x="12801" y="10140"/>
                  </a:lnTo>
                  <a:lnTo>
                    <a:pt x="12781" y="10206"/>
                  </a:lnTo>
                  <a:lnTo>
                    <a:pt x="12741" y="10222"/>
                  </a:lnTo>
                  <a:lnTo>
                    <a:pt x="12736" y="10229"/>
                  </a:lnTo>
                  <a:lnTo>
                    <a:pt x="12736" y="10259"/>
                  </a:lnTo>
                  <a:lnTo>
                    <a:pt x="12709" y="10303"/>
                  </a:lnTo>
                  <a:lnTo>
                    <a:pt x="12677" y="10340"/>
                  </a:lnTo>
                  <a:lnTo>
                    <a:pt x="12677" y="10354"/>
                  </a:lnTo>
                  <a:lnTo>
                    <a:pt x="12687" y="10383"/>
                  </a:lnTo>
                  <a:lnTo>
                    <a:pt x="12677" y="10420"/>
                  </a:lnTo>
                  <a:lnTo>
                    <a:pt x="12655" y="10450"/>
                  </a:lnTo>
                  <a:lnTo>
                    <a:pt x="12632" y="10457"/>
                  </a:lnTo>
                  <a:lnTo>
                    <a:pt x="12638" y="10487"/>
                  </a:lnTo>
                  <a:lnTo>
                    <a:pt x="12627" y="10554"/>
                  </a:lnTo>
                  <a:lnTo>
                    <a:pt x="12600" y="10604"/>
                  </a:lnTo>
                  <a:lnTo>
                    <a:pt x="12578" y="10618"/>
                  </a:lnTo>
                  <a:lnTo>
                    <a:pt x="12583" y="10627"/>
                  </a:lnTo>
                  <a:lnTo>
                    <a:pt x="12583" y="10678"/>
                  </a:lnTo>
                  <a:lnTo>
                    <a:pt x="12573" y="10692"/>
                  </a:lnTo>
                  <a:lnTo>
                    <a:pt x="12573" y="10701"/>
                  </a:lnTo>
                  <a:lnTo>
                    <a:pt x="12590" y="10715"/>
                  </a:lnTo>
                  <a:lnTo>
                    <a:pt x="12600" y="10775"/>
                  </a:lnTo>
                  <a:lnTo>
                    <a:pt x="12590" y="10825"/>
                  </a:lnTo>
                  <a:lnTo>
                    <a:pt x="12590" y="10848"/>
                  </a:lnTo>
                  <a:lnTo>
                    <a:pt x="12605" y="10876"/>
                  </a:lnTo>
                  <a:lnTo>
                    <a:pt x="12610" y="10899"/>
                  </a:lnTo>
                  <a:lnTo>
                    <a:pt x="12595" y="11009"/>
                  </a:lnTo>
                  <a:lnTo>
                    <a:pt x="12595" y="11032"/>
                  </a:lnTo>
                  <a:lnTo>
                    <a:pt x="12610" y="11053"/>
                  </a:lnTo>
                  <a:lnTo>
                    <a:pt x="12617" y="11113"/>
                  </a:lnTo>
                  <a:lnTo>
                    <a:pt x="12600" y="11157"/>
                  </a:lnTo>
                  <a:lnTo>
                    <a:pt x="12600" y="11164"/>
                  </a:lnTo>
                  <a:lnTo>
                    <a:pt x="12617" y="11187"/>
                  </a:lnTo>
                  <a:lnTo>
                    <a:pt x="12610" y="11237"/>
                  </a:lnTo>
                  <a:lnTo>
                    <a:pt x="12595" y="11253"/>
                  </a:lnTo>
                  <a:lnTo>
                    <a:pt x="12605" y="11274"/>
                  </a:lnTo>
                  <a:lnTo>
                    <a:pt x="12610" y="11304"/>
                  </a:lnTo>
                  <a:lnTo>
                    <a:pt x="12610" y="11334"/>
                  </a:lnTo>
                  <a:lnTo>
                    <a:pt x="12622" y="11355"/>
                  </a:lnTo>
                  <a:lnTo>
                    <a:pt x="12649" y="11385"/>
                  </a:lnTo>
                  <a:lnTo>
                    <a:pt x="12672" y="11421"/>
                  </a:lnTo>
                  <a:lnTo>
                    <a:pt x="12672" y="11474"/>
                  </a:lnTo>
                  <a:lnTo>
                    <a:pt x="12665" y="11511"/>
                  </a:lnTo>
                  <a:lnTo>
                    <a:pt x="12617" y="11576"/>
                  </a:lnTo>
                  <a:lnTo>
                    <a:pt x="12617" y="11622"/>
                  </a:lnTo>
                  <a:lnTo>
                    <a:pt x="12578" y="11679"/>
                  </a:lnTo>
                  <a:lnTo>
                    <a:pt x="12535" y="11732"/>
                  </a:lnTo>
                  <a:lnTo>
                    <a:pt x="12508" y="11783"/>
                  </a:lnTo>
                  <a:lnTo>
                    <a:pt x="12491" y="11856"/>
                  </a:lnTo>
                  <a:lnTo>
                    <a:pt x="12469" y="11923"/>
                  </a:lnTo>
                  <a:lnTo>
                    <a:pt x="12459" y="11937"/>
                  </a:lnTo>
                  <a:lnTo>
                    <a:pt x="12453" y="11967"/>
                  </a:lnTo>
                  <a:lnTo>
                    <a:pt x="12453" y="12027"/>
                  </a:lnTo>
                  <a:lnTo>
                    <a:pt x="12431" y="12084"/>
                  </a:lnTo>
                  <a:lnTo>
                    <a:pt x="12414" y="12091"/>
                  </a:lnTo>
                  <a:lnTo>
                    <a:pt x="12426" y="12158"/>
                  </a:lnTo>
                  <a:lnTo>
                    <a:pt x="12419" y="12188"/>
                  </a:lnTo>
                  <a:lnTo>
                    <a:pt x="13128" y="12188"/>
                  </a:lnTo>
                  <a:lnTo>
                    <a:pt x="13113" y="12298"/>
                  </a:lnTo>
                  <a:lnTo>
                    <a:pt x="13086" y="12402"/>
                  </a:lnTo>
                  <a:lnTo>
                    <a:pt x="13091" y="12432"/>
                  </a:lnTo>
                  <a:lnTo>
                    <a:pt x="13091" y="12445"/>
                  </a:lnTo>
                  <a:lnTo>
                    <a:pt x="13096" y="12452"/>
                  </a:lnTo>
                  <a:lnTo>
                    <a:pt x="13118" y="12482"/>
                  </a:lnTo>
                  <a:lnTo>
                    <a:pt x="13140" y="12526"/>
                  </a:lnTo>
                  <a:lnTo>
                    <a:pt x="13156" y="12593"/>
                  </a:lnTo>
                  <a:lnTo>
                    <a:pt x="13163" y="12630"/>
                  </a:lnTo>
                  <a:lnTo>
                    <a:pt x="13173" y="12659"/>
                  </a:lnTo>
                  <a:lnTo>
                    <a:pt x="13178" y="12659"/>
                  </a:lnTo>
                  <a:lnTo>
                    <a:pt x="13190" y="12653"/>
                  </a:lnTo>
                  <a:lnTo>
                    <a:pt x="13238" y="12570"/>
                  </a:lnTo>
                  <a:lnTo>
                    <a:pt x="13292" y="12579"/>
                  </a:lnTo>
                  <a:lnTo>
                    <a:pt x="13347" y="12556"/>
                  </a:lnTo>
                  <a:lnTo>
                    <a:pt x="13408" y="12533"/>
                  </a:lnTo>
                  <a:lnTo>
                    <a:pt x="13423" y="12533"/>
                  </a:lnTo>
                  <a:lnTo>
                    <a:pt x="13451" y="12542"/>
                  </a:lnTo>
                  <a:lnTo>
                    <a:pt x="13495" y="12563"/>
                  </a:lnTo>
                  <a:lnTo>
                    <a:pt x="13572" y="12556"/>
                  </a:lnTo>
                  <a:lnTo>
                    <a:pt x="13538" y="11702"/>
                  </a:lnTo>
                  <a:lnTo>
                    <a:pt x="13686" y="9875"/>
                  </a:lnTo>
                  <a:lnTo>
                    <a:pt x="13674" y="9854"/>
                  </a:lnTo>
                  <a:lnTo>
                    <a:pt x="12922" y="9854"/>
                  </a:lnTo>
                  <a:close/>
                  <a:moveTo>
                    <a:pt x="14673" y="9854"/>
                  </a:moveTo>
                  <a:lnTo>
                    <a:pt x="14826" y="11053"/>
                  </a:lnTo>
                  <a:lnTo>
                    <a:pt x="14836" y="11083"/>
                  </a:lnTo>
                  <a:lnTo>
                    <a:pt x="14841" y="11143"/>
                  </a:lnTo>
                  <a:lnTo>
                    <a:pt x="14896" y="11304"/>
                  </a:lnTo>
                  <a:lnTo>
                    <a:pt x="14913" y="11385"/>
                  </a:lnTo>
                  <a:lnTo>
                    <a:pt x="14908" y="11414"/>
                  </a:lnTo>
                  <a:lnTo>
                    <a:pt x="14908" y="11421"/>
                  </a:lnTo>
                  <a:lnTo>
                    <a:pt x="14935" y="11451"/>
                  </a:lnTo>
                  <a:lnTo>
                    <a:pt x="14923" y="11502"/>
                  </a:lnTo>
                  <a:lnTo>
                    <a:pt x="14896" y="11539"/>
                  </a:lnTo>
                  <a:lnTo>
                    <a:pt x="14886" y="11562"/>
                  </a:lnTo>
                  <a:lnTo>
                    <a:pt x="14881" y="11605"/>
                  </a:lnTo>
                  <a:lnTo>
                    <a:pt x="14853" y="11709"/>
                  </a:lnTo>
                  <a:lnTo>
                    <a:pt x="14853" y="11760"/>
                  </a:lnTo>
                  <a:lnTo>
                    <a:pt x="14874" y="11842"/>
                  </a:lnTo>
                  <a:lnTo>
                    <a:pt x="14881" y="11886"/>
                  </a:lnTo>
                  <a:lnTo>
                    <a:pt x="14869" y="12047"/>
                  </a:lnTo>
                  <a:lnTo>
                    <a:pt x="14874" y="12144"/>
                  </a:lnTo>
                  <a:lnTo>
                    <a:pt x="14891" y="12188"/>
                  </a:lnTo>
                  <a:lnTo>
                    <a:pt x="14913" y="12261"/>
                  </a:lnTo>
                  <a:lnTo>
                    <a:pt x="14945" y="12358"/>
                  </a:lnTo>
                  <a:lnTo>
                    <a:pt x="15938" y="12445"/>
                  </a:lnTo>
                  <a:lnTo>
                    <a:pt x="15938" y="12489"/>
                  </a:lnTo>
                  <a:lnTo>
                    <a:pt x="15949" y="12526"/>
                  </a:lnTo>
                  <a:lnTo>
                    <a:pt x="15949" y="12556"/>
                  </a:lnTo>
                  <a:lnTo>
                    <a:pt x="15955" y="12549"/>
                  </a:lnTo>
                  <a:lnTo>
                    <a:pt x="15960" y="12526"/>
                  </a:lnTo>
                  <a:lnTo>
                    <a:pt x="15965" y="12482"/>
                  </a:lnTo>
                  <a:lnTo>
                    <a:pt x="15960" y="12432"/>
                  </a:lnTo>
                  <a:lnTo>
                    <a:pt x="15960" y="12365"/>
                  </a:lnTo>
                  <a:lnTo>
                    <a:pt x="15977" y="12328"/>
                  </a:lnTo>
                  <a:lnTo>
                    <a:pt x="15992" y="12321"/>
                  </a:lnTo>
                  <a:lnTo>
                    <a:pt x="16004" y="12298"/>
                  </a:lnTo>
                  <a:lnTo>
                    <a:pt x="16026" y="12291"/>
                  </a:lnTo>
                  <a:lnTo>
                    <a:pt x="16053" y="12305"/>
                  </a:lnTo>
                  <a:lnTo>
                    <a:pt x="16128" y="12342"/>
                  </a:lnTo>
                  <a:lnTo>
                    <a:pt x="16156" y="12342"/>
                  </a:lnTo>
                  <a:lnTo>
                    <a:pt x="16151" y="12291"/>
                  </a:lnTo>
                  <a:lnTo>
                    <a:pt x="16163" y="12261"/>
                  </a:lnTo>
                  <a:lnTo>
                    <a:pt x="16178" y="12174"/>
                  </a:lnTo>
                  <a:lnTo>
                    <a:pt x="16178" y="12151"/>
                  </a:lnTo>
                  <a:lnTo>
                    <a:pt x="16195" y="12040"/>
                  </a:lnTo>
                  <a:lnTo>
                    <a:pt x="16227" y="12077"/>
                  </a:lnTo>
                  <a:lnTo>
                    <a:pt x="16232" y="12070"/>
                  </a:lnTo>
                  <a:lnTo>
                    <a:pt x="16210" y="12054"/>
                  </a:lnTo>
                  <a:lnTo>
                    <a:pt x="16205" y="11990"/>
                  </a:lnTo>
                  <a:lnTo>
                    <a:pt x="16249" y="11974"/>
                  </a:lnTo>
                  <a:lnTo>
                    <a:pt x="16260" y="11937"/>
                  </a:lnTo>
                  <a:lnTo>
                    <a:pt x="16244" y="11930"/>
                  </a:lnTo>
                  <a:lnTo>
                    <a:pt x="16265" y="11863"/>
                  </a:lnTo>
                  <a:lnTo>
                    <a:pt x="16282" y="11849"/>
                  </a:lnTo>
                  <a:lnTo>
                    <a:pt x="16272" y="11796"/>
                  </a:lnTo>
                  <a:lnTo>
                    <a:pt x="16299" y="11753"/>
                  </a:lnTo>
                  <a:lnTo>
                    <a:pt x="16314" y="11746"/>
                  </a:lnTo>
                  <a:lnTo>
                    <a:pt x="16299" y="11686"/>
                  </a:lnTo>
                  <a:lnTo>
                    <a:pt x="16336" y="11658"/>
                  </a:lnTo>
                  <a:lnTo>
                    <a:pt x="16353" y="11658"/>
                  </a:lnTo>
                  <a:lnTo>
                    <a:pt x="16386" y="11635"/>
                  </a:lnTo>
                  <a:lnTo>
                    <a:pt x="16331" y="11599"/>
                  </a:lnTo>
                  <a:lnTo>
                    <a:pt x="16299" y="11539"/>
                  </a:lnTo>
                  <a:lnTo>
                    <a:pt x="16299" y="11474"/>
                  </a:lnTo>
                  <a:lnTo>
                    <a:pt x="16287" y="11421"/>
                  </a:lnTo>
                  <a:lnTo>
                    <a:pt x="16249" y="11327"/>
                  </a:lnTo>
                  <a:lnTo>
                    <a:pt x="16210" y="11297"/>
                  </a:lnTo>
                  <a:lnTo>
                    <a:pt x="16190" y="11217"/>
                  </a:lnTo>
                  <a:lnTo>
                    <a:pt x="16168" y="11090"/>
                  </a:lnTo>
                  <a:lnTo>
                    <a:pt x="16140" y="11023"/>
                  </a:lnTo>
                  <a:lnTo>
                    <a:pt x="16096" y="10986"/>
                  </a:lnTo>
                  <a:lnTo>
                    <a:pt x="16059" y="10936"/>
                  </a:lnTo>
                  <a:lnTo>
                    <a:pt x="16041" y="10885"/>
                  </a:lnTo>
                  <a:lnTo>
                    <a:pt x="16031" y="10869"/>
                  </a:lnTo>
                  <a:lnTo>
                    <a:pt x="16014" y="10848"/>
                  </a:lnTo>
                  <a:lnTo>
                    <a:pt x="15999" y="10802"/>
                  </a:lnTo>
                  <a:lnTo>
                    <a:pt x="15999" y="10782"/>
                  </a:lnTo>
                  <a:lnTo>
                    <a:pt x="15977" y="10745"/>
                  </a:lnTo>
                  <a:lnTo>
                    <a:pt x="15900" y="10648"/>
                  </a:lnTo>
                  <a:lnTo>
                    <a:pt x="15883" y="10604"/>
                  </a:lnTo>
                  <a:lnTo>
                    <a:pt x="15851" y="10554"/>
                  </a:lnTo>
                  <a:lnTo>
                    <a:pt x="15764" y="10450"/>
                  </a:lnTo>
                  <a:lnTo>
                    <a:pt x="15774" y="10427"/>
                  </a:lnTo>
                  <a:lnTo>
                    <a:pt x="15759" y="10434"/>
                  </a:lnTo>
                  <a:lnTo>
                    <a:pt x="15672" y="10222"/>
                  </a:lnTo>
                  <a:lnTo>
                    <a:pt x="15660" y="10186"/>
                  </a:lnTo>
                  <a:lnTo>
                    <a:pt x="15655" y="10186"/>
                  </a:lnTo>
                  <a:lnTo>
                    <a:pt x="15622" y="10169"/>
                  </a:lnTo>
                  <a:lnTo>
                    <a:pt x="15590" y="10149"/>
                  </a:lnTo>
                  <a:lnTo>
                    <a:pt x="15545" y="10089"/>
                  </a:lnTo>
                  <a:lnTo>
                    <a:pt x="15459" y="10015"/>
                  </a:lnTo>
                  <a:lnTo>
                    <a:pt x="15486" y="9912"/>
                  </a:lnTo>
                  <a:lnTo>
                    <a:pt x="15528" y="9854"/>
                  </a:lnTo>
                  <a:lnTo>
                    <a:pt x="15372" y="9861"/>
                  </a:lnTo>
                  <a:lnTo>
                    <a:pt x="15153" y="9861"/>
                  </a:lnTo>
                  <a:lnTo>
                    <a:pt x="15126" y="9861"/>
                  </a:lnTo>
                  <a:lnTo>
                    <a:pt x="15099" y="9861"/>
                  </a:lnTo>
                  <a:lnTo>
                    <a:pt x="14673" y="9854"/>
                  </a:lnTo>
                  <a:close/>
                  <a:moveTo>
                    <a:pt x="1604" y="10340"/>
                  </a:moveTo>
                  <a:lnTo>
                    <a:pt x="1572" y="10360"/>
                  </a:lnTo>
                  <a:lnTo>
                    <a:pt x="1510" y="10434"/>
                  </a:lnTo>
                  <a:lnTo>
                    <a:pt x="1599" y="10457"/>
                  </a:lnTo>
                  <a:lnTo>
                    <a:pt x="1626" y="10450"/>
                  </a:lnTo>
                  <a:lnTo>
                    <a:pt x="1659" y="10508"/>
                  </a:lnTo>
                  <a:lnTo>
                    <a:pt x="1691" y="10524"/>
                  </a:lnTo>
                  <a:lnTo>
                    <a:pt x="1735" y="10517"/>
                  </a:lnTo>
                  <a:lnTo>
                    <a:pt x="1768" y="10464"/>
                  </a:lnTo>
                  <a:lnTo>
                    <a:pt x="1805" y="10487"/>
                  </a:lnTo>
                  <a:lnTo>
                    <a:pt x="1919" y="10457"/>
                  </a:lnTo>
                  <a:lnTo>
                    <a:pt x="1936" y="10413"/>
                  </a:lnTo>
                  <a:lnTo>
                    <a:pt x="1909" y="10354"/>
                  </a:lnTo>
                  <a:lnTo>
                    <a:pt x="1855" y="10377"/>
                  </a:lnTo>
                  <a:lnTo>
                    <a:pt x="1778" y="10340"/>
                  </a:lnTo>
                  <a:lnTo>
                    <a:pt x="1728" y="10370"/>
                  </a:lnTo>
                  <a:lnTo>
                    <a:pt x="1740" y="10397"/>
                  </a:lnTo>
                  <a:lnTo>
                    <a:pt x="1718" y="10377"/>
                  </a:lnTo>
                  <a:lnTo>
                    <a:pt x="1636" y="10383"/>
                  </a:lnTo>
                  <a:lnTo>
                    <a:pt x="1604" y="10340"/>
                  </a:lnTo>
                  <a:close/>
                  <a:moveTo>
                    <a:pt x="2274" y="10701"/>
                  </a:moveTo>
                  <a:lnTo>
                    <a:pt x="2241" y="10745"/>
                  </a:lnTo>
                  <a:lnTo>
                    <a:pt x="2247" y="10782"/>
                  </a:lnTo>
                  <a:lnTo>
                    <a:pt x="2264" y="10812"/>
                  </a:lnTo>
                  <a:lnTo>
                    <a:pt x="2281" y="10812"/>
                  </a:lnTo>
                  <a:lnTo>
                    <a:pt x="2301" y="10885"/>
                  </a:lnTo>
                  <a:lnTo>
                    <a:pt x="2345" y="10876"/>
                  </a:lnTo>
                  <a:lnTo>
                    <a:pt x="2427" y="10892"/>
                  </a:lnTo>
                  <a:lnTo>
                    <a:pt x="2378" y="10782"/>
                  </a:lnTo>
                  <a:lnTo>
                    <a:pt x="2356" y="10759"/>
                  </a:lnTo>
                  <a:lnTo>
                    <a:pt x="2274" y="10701"/>
                  </a:lnTo>
                  <a:close/>
                  <a:moveTo>
                    <a:pt x="1914" y="10825"/>
                  </a:moveTo>
                  <a:lnTo>
                    <a:pt x="1855" y="10832"/>
                  </a:lnTo>
                  <a:lnTo>
                    <a:pt x="1887" y="10936"/>
                  </a:lnTo>
                  <a:lnTo>
                    <a:pt x="1931" y="10943"/>
                  </a:lnTo>
                  <a:lnTo>
                    <a:pt x="1981" y="10936"/>
                  </a:lnTo>
                  <a:lnTo>
                    <a:pt x="1974" y="10885"/>
                  </a:lnTo>
                  <a:lnTo>
                    <a:pt x="1947" y="10839"/>
                  </a:lnTo>
                  <a:lnTo>
                    <a:pt x="1914" y="10825"/>
                  </a:lnTo>
                  <a:close/>
                  <a:moveTo>
                    <a:pt x="2286" y="10959"/>
                  </a:moveTo>
                  <a:lnTo>
                    <a:pt x="2231" y="11023"/>
                  </a:lnTo>
                  <a:lnTo>
                    <a:pt x="2264" y="11090"/>
                  </a:lnTo>
                  <a:lnTo>
                    <a:pt x="2291" y="11164"/>
                  </a:lnTo>
                  <a:lnTo>
                    <a:pt x="2328" y="11180"/>
                  </a:lnTo>
                  <a:lnTo>
                    <a:pt x="2422" y="11157"/>
                  </a:lnTo>
                  <a:lnTo>
                    <a:pt x="2373" y="11113"/>
                  </a:lnTo>
                  <a:lnTo>
                    <a:pt x="2318" y="11039"/>
                  </a:lnTo>
                  <a:lnTo>
                    <a:pt x="2286" y="10959"/>
                  </a:lnTo>
                  <a:close/>
                  <a:moveTo>
                    <a:pt x="12540" y="11060"/>
                  </a:moveTo>
                  <a:lnTo>
                    <a:pt x="11509" y="11069"/>
                  </a:lnTo>
                  <a:lnTo>
                    <a:pt x="11509" y="11622"/>
                  </a:lnTo>
                  <a:lnTo>
                    <a:pt x="11553" y="11686"/>
                  </a:lnTo>
                  <a:lnTo>
                    <a:pt x="11581" y="11739"/>
                  </a:lnTo>
                  <a:lnTo>
                    <a:pt x="11591" y="11783"/>
                  </a:lnTo>
                  <a:lnTo>
                    <a:pt x="11591" y="11870"/>
                  </a:lnTo>
                  <a:lnTo>
                    <a:pt x="11623" y="11907"/>
                  </a:lnTo>
                  <a:lnTo>
                    <a:pt x="11623" y="11930"/>
                  </a:lnTo>
                  <a:lnTo>
                    <a:pt x="11651" y="11997"/>
                  </a:lnTo>
                  <a:lnTo>
                    <a:pt x="11651" y="12027"/>
                  </a:lnTo>
                  <a:lnTo>
                    <a:pt x="11668" y="12077"/>
                  </a:lnTo>
                  <a:lnTo>
                    <a:pt x="11690" y="12100"/>
                  </a:lnTo>
                  <a:lnTo>
                    <a:pt x="11690" y="12158"/>
                  </a:lnTo>
                  <a:lnTo>
                    <a:pt x="11700" y="12201"/>
                  </a:lnTo>
                  <a:lnTo>
                    <a:pt x="11690" y="12231"/>
                  </a:lnTo>
                  <a:lnTo>
                    <a:pt x="11695" y="12254"/>
                  </a:lnTo>
                  <a:lnTo>
                    <a:pt x="11683" y="12298"/>
                  </a:lnTo>
                  <a:lnTo>
                    <a:pt x="11678" y="12342"/>
                  </a:lnTo>
                  <a:lnTo>
                    <a:pt x="11663" y="12416"/>
                  </a:lnTo>
                  <a:lnTo>
                    <a:pt x="11645" y="12445"/>
                  </a:lnTo>
                  <a:lnTo>
                    <a:pt x="11628" y="12489"/>
                  </a:lnTo>
                  <a:lnTo>
                    <a:pt x="11628" y="12542"/>
                  </a:lnTo>
                  <a:lnTo>
                    <a:pt x="11618" y="12600"/>
                  </a:lnTo>
                  <a:lnTo>
                    <a:pt x="11628" y="12643"/>
                  </a:lnTo>
                  <a:lnTo>
                    <a:pt x="11635" y="12747"/>
                  </a:lnTo>
                  <a:lnTo>
                    <a:pt x="11623" y="12777"/>
                  </a:lnTo>
                  <a:lnTo>
                    <a:pt x="11608" y="12821"/>
                  </a:lnTo>
                  <a:lnTo>
                    <a:pt x="11613" y="12827"/>
                  </a:lnTo>
                  <a:lnTo>
                    <a:pt x="11608" y="12880"/>
                  </a:lnTo>
                  <a:lnTo>
                    <a:pt x="11591" y="12910"/>
                  </a:lnTo>
                  <a:lnTo>
                    <a:pt x="11613" y="12910"/>
                  </a:lnTo>
                  <a:lnTo>
                    <a:pt x="11727" y="12901"/>
                  </a:lnTo>
                  <a:lnTo>
                    <a:pt x="11765" y="12894"/>
                  </a:lnTo>
                  <a:lnTo>
                    <a:pt x="11814" y="12901"/>
                  </a:lnTo>
                  <a:lnTo>
                    <a:pt x="11896" y="12938"/>
                  </a:lnTo>
                  <a:lnTo>
                    <a:pt x="11963" y="12991"/>
                  </a:lnTo>
                  <a:lnTo>
                    <a:pt x="12000" y="13005"/>
                  </a:lnTo>
                  <a:lnTo>
                    <a:pt x="12147" y="13028"/>
                  </a:lnTo>
                  <a:lnTo>
                    <a:pt x="12181" y="13021"/>
                  </a:lnTo>
                  <a:lnTo>
                    <a:pt x="12164" y="12984"/>
                  </a:lnTo>
                  <a:lnTo>
                    <a:pt x="12201" y="12917"/>
                  </a:lnTo>
                  <a:lnTo>
                    <a:pt x="12235" y="12894"/>
                  </a:lnTo>
                  <a:lnTo>
                    <a:pt x="12300" y="12864"/>
                  </a:lnTo>
                  <a:lnTo>
                    <a:pt x="12327" y="12917"/>
                  </a:lnTo>
                  <a:lnTo>
                    <a:pt x="12387" y="12924"/>
                  </a:lnTo>
                  <a:lnTo>
                    <a:pt x="12441" y="13035"/>
                  </a:lnTo>
                  <a:lnTo>
                    <a:pt x="12491" y="13048"/>
                  </a:lnTo>
                  <a:lnTo>
                    <a:pt x="12508" y="13028"/>
                  </a:lnTo>
                  <a:lnTo>
                    <a:pt x="12563" y="13028"/>
                  </a:lnTo>
                  <a:lnTo>
                    <a:pt x="12551" y="13094"/>
                  </a:lnTo>
                  <a:lnTo>
                    <a:pt x="12556" y="13108"/>
                  </a:lnTo>
                  <a:lnTo>
                    <a:pt x="12590" y="13175"/>
                  </a:lnTo>
                  <a:lnTo>
                    <a:pt x="12595" y="13226"/>
                  </a:lnTo>
                  <a:lnTo>
                    <a:pt x="12632" y="13242"/>
                  </a:lnTo>
                  <a:lnTo>
                    <a:pt x="12714" y="13278"/>
                  </a:lnTo>
                  <a:lnTo>
                    <a:pt x="12726" y="13269"/>
                  </a:lnTo>
                  <a:lnTo>
                    <a:pt x="12759" y="13205"/>
                  </a:lnTo>
                  <a:lnTo>
                    <a:pt x="12801" y="13182"/>
                  </a:lnTo>
                  <a:lnTo>
                    <a:pt x="12863" y="13182"/>
                  </a:lnTo>
                  <a:lnTo>
                    <a:pt x="12905" y="13219"/>
                  </a:lnTo>
                  <a:lnTo>
                    <a:pt x="12927" y="13285"/>
                  </a:lnTo>
                  <a:lnTo>
                    <a:pt x="12932" y="13269"/>
                  </a:lnTo>
                  <a:lnTo>
                    <a:pt x="12938" y="13242"/>
                  </a:lnTo>
                  <a:lnTo>
                    <a:pt x="12944" y="13205"/>
                  </a:lnTo>
                  <a:lnTo>
                    <a:pt x="12949" y="13189"/>
                  </a:lnTo>
                  <a:lnTo>
                    <a:pt x="12949" y="13159"/>
                  </a:lnTo>
                  <a:lnTo>
                    <a:pt x="12944" y="13152"/>
                  </a:lnTo>
                  <a:lnTo>
                    <a:pt x="12927" y="13145"/>
                  </a:lnTo>
                  <a:lnTo>
                    <a:pt x="12910" y="13108"/>
                  </a:lnTo>
                  <a:lnTo>
                    <a:pt x="12910" y="13028"/>
                  </a:lnTo>
                  <a:lnTo>
                    <a:pt x="13064" y="13094"/>
                  </a:lnTo>
                  <a:lnTo>
                    <a:pt x="13091" y="13131"/>
                  </a:lnTo>
                  <a:lnTo>
                    <a:pt x="13101" y="13168"/>
                  </a:lnTo>
                  <a:lnTo>
                    <a:pt x="13108" y="13175"/>
                  </a:lnTo>
                  <a:lnTo>
                    <a:pt x="13123" y="13168"/>
                  </a:lnTo>
                  <a:lnTo>
                    <a:pt x="13156" y="13189"/>
                  </a:lnTo>
                  <a:lnTo>
                    <a:pt x="13173" y="13205"/>
                  </a:lnTo>
                  <a:lnTo>
                    <a:pt x="13195" y="13219"/>
                  </a:lnTo>
                  <a:lnTo>
                    <a:pt x="13232" y="13262"/>
                  </a:lnTo>
                  <a:lnTo>
                    <a:pt x="13249" y="13306"/>
                  </a:lnTo>
                  <a:lnTo>
                    <a:pt x="13260" y="13322"/>
                  </a:lnTo>
                  <a:lnTo>
                    <a:pt x="13282" y="13292"/>
                  </a:lnTo>
                  <a:lnTo>
                    <a:pt x="13309" y="13322"/>
                  </a:lnTo>
                  <a:lnTo>
                    <a:pt x="13309" y="13306"/>
                  </a:lnTo>
                  <a:lnTo>
                    <a:pt x="13331" y="13292"/>
                  </a:lnTo>
                  <a:lnTo>
                    <a:pt x="13304" y="13262"/>
                  </a:lnTo>
                  <a:lnTo>
                    <a:pt x="13292" y="13232"/>
                  </a:lnTo>
                  <a:lnTo>
                    <a:pt x="13277" y="13232"/>
                  </a:lnTo>
                  <a:lnTo>
                    <a:pt x="13163" y="13175"/>
                  </a:lnTo>
                  <a:lnTo>
                    <a:pt x="13140" y="13138"/>
                  </a:lnTo>
                  <a:lnTo>
                    <a:pt x="13096" y="13101"/>
                  </a:lnTo>
                  <a:lnTo>
                    <a:pt x="13069" y="13028"/>
                  </a:lnTo>
                  <a:lnTo>
                    <a:pt x="13091" y="12991"/>
                  </a:lnTo>
                  <a:lnTo>
                    <a:pt x="13091" y="12975"/>
                  </a:lnTo>
                  <a:lnTo>
                    <a:pt x="13123" y="12954"/>
                  </a:lnTo>
                  <a:lnTo>
                    <a:pt x="13163" y="12910"/>
                  </a:lnTo>
                  <a:lnTo>
                    <a:pt x="13195" y="12901"/>
                  </a:lnTo>
                  <a:lnTo>
                    <a:pt x="13210" y="12894"/>
                  </a:lnTo>
                  <a:lnTo>
                    <a:pt x="13210" y="12864"/>
                  </a:lnTo>
                  <a:lnTo>
                    <a:pt x="13195" y="12837"/>
                  </a:lnTo>
                  <a:lnTo>
                    <a:pt x="13195" y="12821"/>
                  </a:lnTo>
                  <a:lnTo>
                    <a:pt x="13183" y="12827"/>
                  </a:lnTo>
                  <a:lnTo>
                    <a:pt x="13173" y="12887"/>
                  </a:lnTo>
                  <a:lnTo>
                    <a:pt x="13135" y="12901"/>
                  </a:lnTo>
                  <a:lnTo>
                    <a:pt x="13081" y="12880"/>
                  </a:lnTo>
                  <a:lnTo>
                    <a:pt x="13031" y="12807"/>
                  </a:lnTo>
                  <a:lnTo>
                    <a:pt x="13053" y="12777"/>
                  </a:lnTo>
                  <a:lnTo>
                    <a:pt x="13047" y="12777"/>
                  </a:lnTo>
                  <a:lnTo>
                    <a:pt x="13009" y="12814"/>
                  </a:lnTo>
                  <a:lnTo>
                    <a:pt x="12927" y="12827"/>
                  </a:lnTo>
                  <a:lnTo>
                    <a:pt x="12873" y="12807"/>
                  </a:lnTo>
                  <a:lnTo>
                    <a:pt x="12808" y="12740"/>
                  </a:lnTo>
                  <a:lnTo>
                    <a:pt x="12851" y="12623"/>
                  </a:lnTo>
                  <a:lnTo>
                    <a:pt x="12900" y="12549"/>
                  </a:lnTo>
                  <a:lnTo>
                    <a:pt x="12955" y="12556"/>
                  </a:lnTo>
                  <a:lnTo>
                    <a:pt x="12992" y="12570"/>
                  </a:lnTo>
                  <a:lnTo>
                    <a:pt x="13031" y="12623"/>
                  </a:lnTo>
                  <a:lnTo>
                    <a:pt x="13113" y="12659"/>
                  </a:lnTo>
                  <a:lnTo>
                    <a:pt x="13113" y="12643"/>
                  </a:lnTo>
                  <a:lnTo>
                    <a:pt x="13108" y="12616"/>
                  </a:lnTo>
                  <a:lnTo>
                    <a:pt x="13091" y="12556"/>
                  </a:lnTo>
                  <a:lnTo>
                    <a:pt x="13074" y="12526"/>
                  </a:lnTo>
                  <a:lnTo>
                    <a:pt x="13053" y="12496"/>
                  </a:lnTo>
                  <a:lnTo>
                    <a:pt x="13036" y="12459"/>
                  </a:lnTo>
                  <a:lnTo>
                    <a:pt x="13036" y="12445"/>
                  </a:lnTo>
                  <a:lnTo>
                    <a:pt x="13031" y="12409"/>
                  </a:lnTo>
                  <a:lnTo>
                    <a:pt x="13036" y="12372"/>
                  </a:lnTo>
                  <a:lnTo>
                    <a:pt x="13064" y="12261"/>
                  </a:lnTo>
                  <a:lnTo>
                    <a:pt x="12344" y="12261"/>
                  </a:lnTo>
                  <a:lnTo>
                    <a:pt x="12349" y="12188"/>
                  </a:lnTo>
                  <a:lnTo>
                    <a:pt x="12372" y="12165"/>
                  </a:lnTo>
                  <a:lnTo>
                    <a:pt x="12372" y="12158"/>
                  </a:lnTo>
                  <a:lnTo>
                    <a:pt x="12360" y="12100"/>
                  </a:lnTo>
                  <a:lnTo>
                    <a:pt x="12365" y="12033"/>
                  </a:lnTo>
                  <a:lnTo>
                    <a:pt x="12392" y="12027"/>
                  </a:lnTo>
                  <a:lnTo>
                    <a:pt x="12399" y="12010"/>
                  </a:lnTo>
                  <a:lnTo>
                    <a:pt x="12399" y="11953"/>
                  </a:lnTo>
                  <a:lnTo>
                    <a:pt x="12409" y="11900"/>
                  </a:lnTo>
                  <a:lnTo>
                    <a:pt x="12426" y="11879"/>
                  </a:lnTo>
                  <a:lnTo>
                    <a:pt x="12441" y="11833"/>
                  </a:lnTo>
                  <a:lnTo>
                    <a:pt x="12459" y="11746"/>
                  </a:lnTo>
                  <a:lnTo>
                    <a:pt x="12496" y="11672"/>
                  </a:lnTo>
                  <a:lnTo>
                    <a:pt x="12545" y="11628"/>
                  </a:lnTo>
                  <a:lnTo>
                    <a:pt x="12563" y="11592"/>
                  </a:lnTo>
                  <a:lnTo>
                    <a:pt x="12563" y="11555"/>
                  </a:lnTo>
                  <a:lnTo>
                    <a:pt x="12573" y="11532"/>
                  </a:lnTo>
                  <a:lnTo>
                    <a:pt x="12590" y="11518"/>
                  </a:lnTo>
                  <a:lnTo>
                    <a:pt x="12617" y="11474"/>
                  </a:lnTo>
                  <a:lnTo>
                    <a:pt x="12617" y="11465"/>
                  </a:lnTo>
                  <a:lnTo>
                    <a:pt x="12617" y="11451"/>
                  </a:lnTo>
                  <a:lnTo>
                    <a:pt x="12605" y="11428"/>
                  </a:lnTo>
                  <a:lnTo>
                    <a:pt x="12578" y="11401"/>
                  </a:lnTo>
                  <a:lnTo>
                    <a:pt x="12556" y="11348"/>
                  </a:lnTo>
                  <a:lnTo>
                    <a:pt x="12556" y="11311"/>
                  </a:lnTo>
                  <a:lnTo>
                    <a:pt x="12556" y="11297"/>
                  </a:lnTo>
                  <a:lnTo>
                    <a:pt x="12540" y="11267"/>
                  </a:lnTo>
                  <a:lnTo>
                    <a:pt x="12545" y="11217"/>
                  </a:lnTo>
                  <a:lnTo>
                    <a:pt x="12551" y="11207"/>
                  </a:lnTo>
                  <a:lnTo>
                    <a:pt x="12545" y="11200"/>
                  </a:lnTo>
                  <a:lnTo>
                    <a:pt x="12545" y="11143"/>
                  </a:lnTo>
                  <a:lnTo>
                    <a:pt x="12563" y="11097"/>
                  </a:lnTo>
                  <a:lnTo>
                    <a:pt x="12563" y="11090"/>
                  </a:lnTo>
                  <a:lnTo>
                    <a:pt x="12540" y="11076"/>
                  </a:lnTo>
                  <a:lnTo>
                    <a:pt x="12540" y="11060"/>
                  </a:lnTo>
                  <a:close/>
                  <a:moveTo>
                    <a:pt x="16473" y="11348"/>
                  </a:moveTo>
                  <a:lnTo>
                    <a:pt x="16490" y="11371"/>
                  </a:lnTo>
                  <a:lnTo>
                    <a:pt x="16500" y="11364"/>
                  </a:lnTo>
                  <a:lnTo>
                    <a:pt x="16473" y="11348"/>
                  </a:lnTo>
                  <a:close/>
                  <a:moveTo>
                    <a:pt x="16532" y="11378"/>
                  </a:moveTo>
                  <a:lnTo>
                    <a:pt x="16538" y="11414"/>
                  </a:lnTo>
                  <a:lnTo>
                    <a:pt x="16544" y="11408"/>
                  </a:lnTo>
                  <a:lnTo>
                    <a:pt x="16544" y="11391"/>
                  </a:lnTo>
                  <a:lnTo>
                    <a:pt x="16532" y="11378"/>
                  </a:lnTo>
                  <a:close/>
                  <a:moveTo>
                    <a:pt x="16232" y="12158"/>
                  </a:moveTo>
                  <a:lnTo>
                    <a:pt x="16232" y="12174"/>
                  </a:lnTo>
                  <a:lnTo>
                    <a:pt x="16244" y="12165"/>
                  </a:lnTo>
                  <a:lnTo>
                    <a:pt x="16232" y="12158"/>
                  </a:lnTo>
                  <a:close/>
                  <a:moveTo>
                    <a:pt x="13926" y="12261"/>
                  </a:moveTo>
                  <a:lnTo>
                    <a:pt x="13926" y="12268"/>
                  </a:lnTo>
                  <a:lnTo>
                    <a:pt x="13926" y="12298"/>
                  </a:lnTo>
                  <a:lnTo>
                    <a:pt x="13936" y="12321"/>
                  </a:lnTo>
                  <a:lnTo>
                    <a:pt x="13991" y="12402"/>
                  </a:lnTo>
                  <a:lnTo>
                    <a:pt x="13996" y="12432"/>
                  </a:lnTo>
                  <a:lnTo>
                    <a:pt x="13991" y="12496"/>
                  </a:lnTo>
                  <a:lnTo>
                    <a:pt x="13991" y="12533"/>
                  </a:lnTo>
                  <a:lnTo>
                    <a:pt x="13981" y="12563"/>
                  </a:lnTo>
                  <a:lnTo>
                    <a:pt x="13986" y="12586"/>
                  </a:lnTo>
                  <a:lnTo>
                    <a:pt x="13996" y="12579"/>
                  </a:lnTo>
                  <a:lnTo>
                    <a:pt x="14013" y="12556"/>
                  </a:lnTo>
                  <a:lnTo>
                    <a:pt x="14028" y="12526"/>
                  </a:lnTo>
                  <a:lnTo>
                    <a:pt x="14035" y="12459"/>
                  </a:lnTo>
                  <a:lnTo>
                    <a:pt x="14090" y="12459"/>
                  </a:lnTo>
                  <a:lnTo>
                    <a:pt x="14138" y="12422"/>
                  </a:lnTo>
                  <a:lnTo>
                    <a:pt x="14165" y="12512"/>
                  </a:lnTo>
                  <a:lnTo>
                    <a:pt x="14160" y="12549"/>
                  </a:lnTo>
                  <a:lnTo>
                    <a:pt x="14236" y="12542"/>
                  </a:lnTo>
                  <a:lnTo>
                    <a:pt x="14259" y="12526"/>
                  </a:lnTo>
                  <a:lnTo>
                    <a:pt x="14291" y="12505"/>
                  </a:lnTo>
                  <a:lnTo>
                    <a:pt x="14328" y="12482"/>
                  </a:lnTo>
                  <a:lnTo>
                    <a:pt x="14363" y="12489"/>
                  </a:lnTo>
                  <a:lnTo>
                    <a:pt x="14405" y="12482"/>
                  </a:lnTo>
                  <a:lnTo>
                    <a:pt x="14455" y="12512"/>
                  </a:lnTo>
                  <a:lnTo>
                    <a:pt x="14472" y="12533"/>
                  </a:lnTo>
                  <a:lnTo>
                    <a:pt x="14492" y="12607"/>
                  </a:lnTo>
                  <a:lnTo>
                    <a:pt x="14569" y="12659"/>
                  </a:lnTo>
                  <a:lnTo>
                    <a:pt x="14569" y="12643"/>
                  </a:lnTo>
                  <a:lnTo>
                    <a:pt x="14618" y="12607"/>
                  </a:lnTo>
                  <a:lnTo>
                    <a:pt x="14700" y="12600"/>
                  </a:lnTo>
                  <a:lnTo>
                    <a:pt x="14656" y="12689"/>
                  </a:lnTo>
                  <a:lnTo>
                    <a:pt x="14678" y="12710"/>
                  </a:lnTo>
                  <a:lnTo>
                    <a:pt x="14668" y="12747"/>
                  </a:lnTo>
                  <a:lnTo>
                    <a:pt x="14705" y="12800"/>
                  </a:lnTo>
                  <a:lnTo>
                    <a:pt x="14765" y="12864"/>
                  </a:lnTo>
                  <a:lnTo>
                    <a:pt x="14787" y="12924"/>
                  </a:lnTo>
                  <a:lnTo>
                    <a:pt x="14782" y="12947"/>
                  </a:lnTo>
                  <a:lnTo>
                    <a:pt x="14799" y="12947"/>
                  </a:lnTo>
                  <a:lnTo>
                    <a:pt x="14859" y="12938"/>
                  </a:lnTo>
                  <a:lnTo>
                    <a:pt x="14913" y="12901"/>
                  </a:lnTo>
                  <a:lnTo>
                    <a:pt x="14945" y="12901"/>
                  </a:lnTo>
                  <a:lnTo>
                    <a:pt x="15038" y="12837"/>
                  </a:lnTo>
                  <a:lnTo>
                    <a:pt x="15077" y="12827"/>
                  </a:lnTo>
                  <a:lnTo>
                    <a:pt x="15082" y="12827"/>
                  </a:lnTo>
                  <a:lnTo>
                    <a:pt x="15082" y="12821"/>
                  </a:lnTo>
                  <a:lnTo>
                    <a:pt x="15092" y="12770"/>
                  </a:lnTo>
                  <a:lnTo>
                    <a:pt x="15119" y="12740"/>
                  </a:lnTo>
                  <a:lnTo>
                    <a:pt x="15240" y="12710"/>
                  </a:lnTo>
                  <a:lnTo>
                    <a:pt x="15387" y="12827"/>
                  </a:lnTo>
                  <a:lnTo>
                    <a:pt x="15535" y="13101"/>
                  </a:lnTo>
                  <a:lnTo>
                    <a:pt x="15736" y="13336"/>
                  </a:lnTo>
                  <a:lnTo>
                    <a:pt x="15786" y="13440"/>
                  </a:lnTo>
                  <a:lnTo>
                    <a:pt x="15786" y="13499"/>
                  </a:lnTo>
                  <a:lnTo>
                    <a:pt x="15786" y="13527"/>
                  </a:lnTo>
                  <a:lnTo>
                    <a:pt x="15781" y="13697"/>
                  </a:lnTo>
                  <a:lnTo>
                    <a:pt x="15747" y="13838"/>
                  </a:lnTo>
                  <a:lnTo>
                    <a:pt x="15726" y="13955"/>
                  </a:lnTo>
                  <a:lnTo>
                    <a:pt x="15764" y="13932"/>
                  </a:lnTo>
                  <a:lnTo>
                    <a:pt x="15801" y="13955"/>
                  </a:lnTo>
                  <a:lnTo>
                    <a:pt x="15818" y="13992"/>
                  </a:lnTo>
                  <a:lnTo>
                    <a:pt x="15835" y="13969"/>
                  </a:lnTo>
                  <a:lnTo>
                    <a:pt x="15873" y="14022"/>
                  </a:lnTo>
                  <a:lnTo>
                    <a:pt x="15878" y="14059"/>
                  </a:lnTo>
                  <a:lnTo>
                    <a:pt x="15863" y="14116"/>
                  </a:lnTo>
                  <a:lnTo>
                    <a:pt x="15823" y="14169"/>
                  </a:lnTo>
                  <a:lnTo>
                    <a:pt x="15781" y="14263"/>
                  </a:lnTo>
                  <a:lnTo>
                    <a:pt x="15791" y="14286"/>
                  </a:lnTo>
                  <a:lnTo>
                    <a:pt x="15863" y="14484"/>
                  </a:lnTo>
                  <a:lnTo>
                    <a:pt x="15890" y="14551"/>
                  </a:lnTo>
                  <a:lnTo>
                    <a:pt x="15905" y="14567"/>
                  </a:lnTo>
                  <a:lnTo>
                    <a:pt x="15900" y="14544"/>
                  </a:lnTo>
                  <a:lnTo>
                    <a:pt x="15960" y="14514"/>
                  </a:lnTo>
                  <a:lnTo>
                    <a:pt x="16047" y="14514"/>
                  </a:lnTo>
                  <a:lnTo>
                    <a:pt x="16004" y="14604"/>
                  </a:lnTo>
                  <a:lnTo>
                    <a:pt x="15999" y="14698"/>
                  </a:lnTo>
                  <a:lnTo>
                    <a:pt x="16004" y="14728"/>
                  </a:lnTo>
                  <a:lnTo>
                    <a:pt x="16009" y="14715"/>
                  </a:lnTo>
                  <a:lnTo>
                    <a:pt x="16031" y="14685"/>
                  </a:lnTo>
                  <a:lnTo>
                    <a:pt x="16140" y="14618"/>
                  </a:lnTo>
                  <a:lnTo>
                    <a:pt x="16053" y="14809"/>
                  </a:lnTo>
                  <a:lnTo>
                    <a:pt x="16074" y="14825"/>
                  </a:lnTo>
                  <a:lnTo>
                    <a:pt x="16096" y="15000"/>
                  </a:lnTo>
                  <a:lnTo>
                    <a:pt x="16128" y="15083"/>
                  </a:lnTo>
                  <a:lnTo>
                    <a:pt x="16173" y="15120"/>
                  </a:lnTo>
                  <a:lnTo>
                    <a:pt x="16265" y="15163"/>
                  </a:lnTo>
                  <a:lnTo>
                    <a:pt x="16272" y="15230"/>
                  </a:lnTo>
                  <a:lnTo>
                    <a:pt x="16314" y="15311"/>
                  </a:lnTo>
                  <a:lnTo>
                    <a:pt x="16353" y="15421"/>
                  </a:lnTo>
                  <a:lnTo>
                    <a:pt x="16369" y="15435"/>
                  </a:lnTo>
                  <a:lnTo>
                    <a:pt x="16401" y="15451"/>
                  </a:lnTo>
                  <a:lnTo>
                    <a:pt x="16428" y="15502"/>
                  </a:lnTo>
                  <a:lnTo>
                    <a:pt x="16423" y="15515"/>
                  </a:lnTo>
                  <a:lnTo>
                    <a:pt x="16473" y="15531"/>
                  </a:lnTo>
                  <a:lnTo>
                    <a:pt x="16538" y="15488"/>
                  </a:lnTo>
                  <a:lnTo>
                    <a:pt x="16560" y="15488"/>
                  </a:lnTo>
                  <a:lnTo>
                    <a:pt x="16592" y="15451"/>
                  </a:lnTo>
                  <a:lnTo>
                    <a:pt x="16604" y="15405"/>
                  </a:lnTo>
                  <a:lnTo>
                    <a:pt x="16614" y="15288"/>
                  </a:lnTo>
                  <a:lnTo>
                    <a:pt x="16647" y="15221"/>
                  </a:lnTo>
                  <a:lnTo>
                    <a:pt x="16674" y="15120"/>
                  </a:lnTo>
                  <a:lnTo>
                    <a:pt x="16681" y="15120"/>
                  </a:lnTo>
                  <a:lnTo>
                    <a:pt x="16681" y="15016"/>
                  </a:lnTo>
                  <a:lnTo>
                    <a:pt x="16708" y="14772"/>
                  </a:lnTo>
                  <a:lnTo>
                    <a:pt x="16708" y="14641"/>
                  </a:lnTo>
                  <a:lnTo>
                    <a:pt x="16691" y="14544"/>
                  </a:lnTo>
                  <a:lnTo>
                    <a:pt x="16681" y="14500"/>
                  </a:lnTo>
                  <a:lnTo>
                    <a:pt x="16641" y="14427"/>
                  </a:lnTo>
                  <a:lnTo>
                    <a:pt x="16468" y="13822"/>
                  </a:lnTo>
                  <a:lnTo>
                    <a:pt x="16445" y="13748"/>
                  </a:lnTo>
                  <a:lnTo>
                    <a:pt x="16428" y="13647"/>
                  </a:lnTo>
                  <a:lnTo>
                    <a:pt x="16418" y="13601"/>
                  </a:lnTo>
                  <a:lnTo>
                    <a:pt x="16408" y="13490"/>
                  </a:lnTo>
                  <a:lnTo>
                    <a:pt x="16440" y="13490"/>
                  </a:lnTo>
                  <a:lnTo>
                    <a:pt x="16391" y="13380"/>
                  </a:lnTo>
                  <a:lnTo>
                    <a:pt x="16314" y="13138"/>
                  </a:lnTo>
                  <a:lnTo>
                    <a:pt x="16255" y="12947"/>
                  </a:lnTo>
                  <a:lnTo>
                    <a:pt x="16222" y="12733"/>
                  </a:lnTo>
                  <a:lnTo>
                    <a:pt x="16205" y="12666"/>
                  </a:lnTo>
                  <a:lnTo>
                    <a:pt x="16178" y="12445"/>
                  </a:lnTo>
                  <a:lnTo>
                    <a:pt x="16168" y="12416"/>
                  </a:lnTo>
                  <a:lnTo>
                    <a:pt x="16113" y="12409"/>
                  </a:lnTo>
                  <a:lnTo>
                    <a:pt x="16031" y="12372"/>
                  </a:lnTo>
                  <a:lnTo>
                    <a:pt x="16014" y="12395"/>
                  </a:lnTo>
                  <a:lnTo>
                    <a:pt x="16014" y="12422"/>
                  </a:lnTo>
                  <a:lnTo>
                    <a:pt x="16019" y="12482"/>
                  </a:lnTo>
                  <a:lnTo>
                    <a:pt x="16014" y="12542"/>
                  </a:lnTo>
                  <a:lnTo>
                    <a:pt x="15999" y="12600"/>
                  </a:lnTo>
                  <a:lnTo>
                    <a:pt x="15965" y="12630"/>
                  </a:lnTo>
                  <a:lnTo>
                    <a:pt x="15932" y="12630"/>
                  </a:lnTo>
                  <a:lnTo>
                    <a:pt x="15905" y="12607"/>
                  </a:lnTo>
                  <a:lnTo>
                    <a:pt x="15895" y="12570"/>
                  </a:lnTo>
                  <a:lnTo>
                    <a:pt x="15895" y="12542"/>
                  </a:lnTo>
                  <a:lnTo>
                    <a:pt x="15883" y="12512"/>
                  </a:lnTo>
                  <a:lnTo>
                    <a:pt x="14891" y="12422"/>
                  </a:lnTo>
                  <a:lnTo>
                    <a:pt x="14891" y="12372"/>
                  </a:lnTo>
                  <a:lnTo>
                    <a:pt x="14853" y="12261"/>
                  </a:lnTo>
                  <a:lnTo>
                    <a:pt x="13926" y="12261"/>
                  </a:lnTo>
                  <a:close/>
                  <a:moveTo>
                    <a:pt x="13745" y="12482"/>
                  </a:moveTo>
                  <a:lnTo>
                    <a:pt x="13745" y="12489"/>
                  </a:lnTo>
                  <a:lnTo>
                    <a:pt x="13718" y="12616"/>
                  </a:lnTo>
                  <a:lnTo>
                    <a:pt x="13735" y="12630"/>
                  </a:lnTo>
                  <a:lnTo>
                    <a:pt x="13740" y="12630"/>
                  </a:lnTo>
                  <a:lnTo>
                    <a:pt x="13778" y="12623"/>
                  </a:lnTo>
                  <a:lnTo>
                    <a:pt x="13790" y="12616"/>
                  </a:lnTo>
                  <a:lnTo>
                    <a:pt x="13783" y="12607"/>
                  </a:lnTo>
                  <a:lnTo>
                    <a:pt x="13773" y="12600"/>
                  </a:lnTo>
                  <a:lnTo>
                    <a:pt x="13751" y="12556"/>
                  </a:lnTo>
                  <a:lnTo>
                    <a:pt x="13751" y="12489"/>
                  </a:lnTo>
                  <a:lnTo>
                    <a:pt x="13745" y="12482"/>
                  </a:lnTo>
                  <a:close/>
                  <a:moveTo>
                    <a:pt x="12922" y="12630"/>
                  </a:moveTo>
                  <a:lnTo>
                    <a:pt x="12895" y="12666"/>
                  </a:lnTo>
                  <a:lnTo>
                    <a:pt x="12878" y="12717"/>
                  </a:lnTo>
                  <a:lnTo>
                    <a:pt x="12905" y="12740"/>
                  </a:lnTo>
                  <a:lnTo>
                    <a:pt x="12932" y="12754"/>
                  </a:lnTo>
                  <a:lnTo>
                    <a:pt x="12987" y="12740"/>
                  </a:lnTo>
                  <a:lnTo>
                    <a:pt x="13031" y="12703"/>
                  </a:lnTo>
                  <a:lnTo>
                    <a:pt x="12999" y="12689"/>
                  </a:lnTo>
                  <a:lnTo>
                    <a:pt x="12965" y="12636"/>
                  </a:lnTo>
                  <a:lnTo>
                    <a:pt x="12922" y="12630"/>
                  </a:lnTo>
                  <a:close/>
                  <a:moveTo>
                    <a:pt x="13572" y="12630"/>
                  </a:moveTo>
                  <a:lnTo>
                    <a:pt x="13527" y="12636"/>
                  </a:lnTo>
                  <a:lnTo>
                    <a:pt x="13549" y="12643"/>
                  </a:lnTo>
                  <a:lnTo>
                    <a:pt x="13560" y="12659"/>
                  </a:lnTo>
                  <a:lnTo>
                    <a:pt x="13631" y="12630"/>
                  </a:lnTo>
                  <a:lnTo>
                    <a:pt x="13614" y="12630"/>
                  </a:lnTo>
                  <a:lnTo>
                    <a:pt x="13577" y="12630"/>
                  </a:lnTo>
                  <a:lnTo>
                    <a:pt x="13572" y="12630"/>
                  </a:lnTo>
                  <a:close/>
                  <a:moveTo>
                    <a:pt x="13178" y="12740"/>
                  </a:moveTo>
                  <a:lnTo>
                    <a:pt x="13156" y="12754"/>
                  </a:lnTo>
                  <a:lnTo>
                    <a:pt x="13151" y="12754"/>
                  </a:lnTo>
                  <a:lnTo>
                    <a:pt x="13123" y="12791"/>
                  </a:lnTo>
                  <a:lnTo>
                    <a:pt x="13101" y="12807"/>
                  </a:lnTo>
                  <a:lnTo>
                    <a:pt x="13108" y="12821"/>
                  </a:lnTo>
                  <a:lnTo>
                    <a:pt x="13128" y="12827"/>
                  </a:lnTo>
                  <a:lnTo>
                    <a:pt x="13135" y="12791"/>
                  </a:lnTo>
                  <a:lnTo>
                    <a:pt x="13178" y="12740"/>
                  </a:lnTo>
                  <a:close/>
                  <a:moveTo>
                    <a:pt x="13445" y="12754"/>
                  </a:moveTo>
                  <a:lnTo>
                    <a:pt x="13396" y="12784"/>
                  </a:lnTo>
                  <a:lnTo>
                    <a:pt x="13408" y="12850"/>
                  </a:lnTo>
                  <a:lnTo>
                    <a:pt x="13401" y="12931"/>
                  </a:lnTo>
                  <a:lnTo>
                    <a:pt x="13391" y="12938"/>
                  </a:lnTo>
                  <a:lnTo>
                    <a:pt x="13369" y="12984"/>
                  </a:lnTo>
                  <a:lnTo>
                    <a:pt x="13359" y="13115"/>
                  </a:lnTo>
                  <a:lnTo>
                    <a:pt x="13435" y="13005"/>
                  </a:lnTo>
                  <a:lnTo>
                    <a:pt x="13445" y="12961"/>
                  </a:lnTo>
                  <a:lnTo>
                    <a:pt x="13451" y="12961"/>
                  </a:lnTo>
                  <a:lnTo>
                    <a:pt x="13463" y="12938"/>
                  </a:lnTo>
                  <a:lnTo>
                    <a:pt x="13468" y="12887"/>
                  </a:lnTo>
                  <a:lnTo>
                    <a:pt x="13478" y="12844"/>
                  </a:lnTo>
                  <a:lnTo>
                    <a:pt x="13473" y="12850"/>
                  </a:lnTo>
                  <a:lnTo>
                    <a:pt x="13468" y="12807"/>
                  </a:lnTo>
                  <a:lnTo>
                    <a:pt x="13445" y="12754"/>
                  </a:lnTo>
                  <a:close/>
                  <a:moveTo>
                    <a:pt x="12278" y="12947"/>
                  </a:moveTo>
                  <a:lnTo>
                    <a:pt x="12251" y="12961"/>
                  </a:lnTo>
                  <a:lnTo>
                    <a:pt x="12228" y="12984"/>
                  </a:lnTo>
                  <a:lnTo>
                    <a:pt x="12240" y="12998"/>
                  </a:lnTo>
                  <a:lnTo>
                    <a:pt x="12268" y="12984"/>
                  </a:lnTo>
                  <a:lnTo>
                    <a:pt x="12295" y="12984"/>
                  </a:lnTo>
                  <a:lnTo>
                    <a:pt x="12278" y="12947"/>
                  </a:lnTo>
                  <a:close/>
                  <a:moveTo>
                    <a:pt x="11192" y="12998"/>
                  </a:moveTo>
                  <a:lnTo>
                    <a:pt x="11177" y="13035"/>
                  </a:lnTo>
                  <a:lnTo>
                    <a:pt x="11144" y="13035"/>
                  </a:lnTo>
                  <a:lnTo>
                    <a:pt x="11149" y="13071"/>
                  </a:lnTo>
                  <a:lnTo>
                    <a:pt x="11165" y="13101"/>
                  </a:lnTo>
                  <a:lnTo>
                    <a:pt x="11187" y="13152"/>
                  </a:lnTo>
                  <a:lnTo>
                    <a:pt x="11192" y="13122"/>
                  </a:lnTo>
                  <a:lnTo>
                    <a:pt x="11204" y="13115"/>
                  </a:lnTo>
                  <a:lnTo>
                    <a:pt x="11165" y="13094"/>
                  </a:lnTo>
                  <a:lnTo>
                    <a:pt x="11199" y="13005"/>
                  </a:lnTo>
                  <a:lnTo>
                    <a:pt x="11192" y="12998"/>
                  </a:lnTo>
                  <a:close/>
                  <a:moveTo>
                    <a:pt x="10473" y="13794"/>
                  </a:moveTo>
                  <a:lnTo>
                    <a:pt x="10473" y="13801"/>
                  </a:lnTo>
                  <a:lnTo>
                    <a:pt x="10478" y="13801"/>
                  </a:lnTo>
                  <a:lnTo>
                    <a:pt x="10473" y="13794"/>
                  </a:lnTo>
                  <a:close/>
                  <a:moveTo>
                    <a:pt x="15719" y="13992"/>
                  </a:moveTo>
                  <a:lnTo>
                    <a:pt x="15714" y="14043"/>
                  </a:lnTo>
                  <a:lnTo>
                    <a:pt x="15726" y="14072"/>
                  </a:lnTo>
                  <a:lnTo>
                    <a:pt x="15741" y="14079"/>
                  </a:lnTo>
                  <a:lnTo>
                    <a:pt x="15747" y="14079"/>
                  </a:lnTo>
                  <a:lnTo>
                    <a:pt x="15747" y="14052"/>
                  </a:lnTo>
                  <a:lnTo>
                    <a:pt x="15736" y="14036"/>
                  </a:lnTo>
                  <a:lnTo>
                    <a:pt x="15719" y="13992"/>
                  </a:lnTo>
                  <a:close/>
                  <a:moveTo>
                    <a:pt x="10292" y="14072"/>
                  </a:moveTo>
                  <a:lnTo>
                    <a:pt x="10277" y="14079"/>
                  </a:lnTo>
                  <a:lnTo>
                    <a:pt x="10255" y="14079"/>
                  </a:lnTo>
                  <a:lnTo>
                    <a:pt x="10277" y="14116"/>
                  </a:lnTo>
                  <a:lnTo>
                    <a:pt x="10292" y="14072"/>
                  </a:lnTo>
                  <a:close/>
                  <a:moveTo>
                    <a:pt x="15801" y="14072"/>
                  </a:moveTo>
                  <a:lnTo>
                    <a:pt x="15796" y="14102"/>
                  </a:lnTo>
                  <a:lnTo>
                    <a:pt x="15813" y="14079"/>
                  </a:lnTo>
                  <a:lnTo>
                    <a:pt x="15801" y="14072"/>
                  </a:lnTo>
                  <a:close/>
                  <a:moveTo>
                    <a:pt x="2891" y="15428"/>
                  </a:moveTo>
                  <a:lnTo>
                    <a:pt x="2859" y="15465"/>
                  </a:lnTo>
                  <a:lnTo>
                    <a:pt x="2836" y="15502"/>
                  </a:lnTo>
                  <a:lnTo>
                    <a:pt x="2814" y="15561"/>
                  </a:lnTo>
                  <a:lnTo>
                    <a:pt x="2799" y="15582"/>
                  </a:lnTo>
                  <a:lnTo>
                    <a:pt x="2772" y="15626"/>
                  </a:lnTo>
                  <a:lnTo>
                    <a:pt x="2737" y="15663"/>
                  </a:lnTo>
                  <a:lnTo>
                    <a:pt x="2727" y="15672"/>
                  </a:lnTo>
                  <a:lnTo>
                    <a:pt x="2678" y="15672"/>
                  </a:lnTo>
                  <a:lnTo>
                    <a:pt x="2673" y="15679"/>
                  </a:lnTo>
                  <a:lnTo>
                    <a:pt x="2662" y="15686"/>
                  </a:lnTo>
                  <a:lnTo>
                    <a:pt x="2623" y="15686"/>
                  </a:lnTo>
                  <a:lnTo>
                    <a:pt x="2613" y="15699"/>
                  </a:lnTo>
                  <a:lnTo>
                    <a:pt x="2596" y="15709"/>
                  </a:lnTo>
                  <a:lnTo>
                    <a:pt x="2591" y="15709"/>
                  </a:lnTo>
                  <a:lnTo>
                    <a:pt x="2586" y="15693"/>
                  </a:lnTo>
                  <a:lnTo>
                    <a:pt x="2596" y="15679"/>
                  </a:lnTo>
                  <a:lnTo>
                    <a:pt x="2608" y="15672"/>
                  </a:lnTo>
                  <a:lnTo>
                    <a:pt x="2608" y="15656"/>
                  </a:lnTo>
                  <a:lnTo>
                    <a:pt x="2601" y="15649"/>
                  </a:lnTo>
                  <a:lnTo>
                    <a:pt x="2591" y="15649"/>
                  </a:lnTo>
                  <a:lnTo>
                    <a:pt x="2553" y="15686"/>
                  </a:lnTo>
                  <a:lnTo>
                    <a:pt x="2509" y="15752"/>
                  </a:lnTo>
                  <a:lnTo>
                    <a:pt x="2519" y="15752"/>
                  </a:lnTo>
                  <a:lnTo>
                    <a:pt x="2541" y="15796"/>
                  </a:lnTo>
                  <a:lnTo>
                    <a:pt x="2581" y="15796"/>
                  </a:lnTo>
                  <a:lnTo>
                    <a:pt x="2547" y="15819"/>
                  </a:lnTo>
                  <a:lnTo>
                    <a:pt x="2531" y="15810"/>
                  </a:lnTo>
                  <a:lnTo>
                    <a:pt x="2526" y="15833"/>
                  </a:lnTo>
                  <a:lnTo>
                    <a:pt x="2526" y="15863"/>
                  </a:lnTo>
                  <a:lnTo>
                    <a:pt x="2526" y="15893"/>
                  </a:lnTo>
                  <a:lnTo>
                    <a:pt x="2526" y="15913"/>
                  </a:lnTo>
                  <a:lnTo>
                    <a:pt x="2519" y="15893"/>
                  </a:lnTo>
                  <a:lnTo>
                    <a:pt x="2499" y="15893"/>
                  </a:lnTo>
                  <a:lnTo>
                    <a:pt x="2509" y="15840"/>
                  </a:lnTo>
                  <a:lnTo>
                    <a:pt x="2499" y="15833"/>
                  </a:lnTo>
                  <a:lnTo>
                    <a:pt x="2514" y="15789"/>
                  </a:lnTo>
                  <a:lnTo>
                    <a:pt x="2504" y="15782"/>
                  </a:lnTo>
                  <a:lnTo>
                    <a:pt x="2499" y="15782"/>
                  </a:lnTo>
                  <a:lnTo>
                    <a:pt x="2444" y="15840"/>
                  </a:lnTo>
                  <a:lnTo>
                    <a:pt x="2444" y="15847"/>
                  </a:lnTo>
                  <a:lnTo>
                    <a:pt x="2405" y="15900"/>
                  </a:lnTo>
                  <a:lnTo>
                    <a:pt x="2340" y="15930"/>
                  </a:lnTo>
                  <a:lnTo>
                    <a:pt x="2323" y="15943"/>
                  </a:lnTo>
                  <a:lnTo>
                    <a:pt x="2301" y="15957"/>
                  </a:lnTo>
                  <a:lnTo>
                    <a:pt x="2296" y="15957"/>
                  </a:lnTo>
                  <a:lnTo>
                    <a:pt x="2301" y="15950"/>
                  </a:lnTo>
                  <a:lnTo>
                    <a:pt x="2318" y="15937"/>
                  </a:lnTo>
                  <a:lnTo>
                    <a:pt x="2328" y="15920"/>
                  </a:lnTo>
                  <a:lnTo>
                    <a:pt x="2335" y="15913"/>
                  </a:lnTo>
                  <a:lnTo>
                    <a:pt x="2335" y="15907"/>
                  </a:lnTo>
                  <a:lnTo>
                    <a:pt x="2328" y="15900"/>
                  </a:lnTo>
                  <a:lnTo>
                    <a:pt x="2323" y="15884"/>
                  </a:lnTo>
                  <a:lnTo>
                    <a:pt x="2313" y="15907"/>
                  </a:lnTo>
                  <a:lnTo>
                    <a:pt x="2301" y="15930"/>
                  </a:lnTo>
                  <a:lnTo>
                    <a:pt x="2274" y="15987"/>
                  </a:lnTo>
                  <a:lnTo>
                    <a:pt x="2209" y="16128"/>
                  </a:lnTo>
                  <a:lnTo>
                    <a:pt x="2192" y="16187"/>
                  </a:lnTo>
                  <a:lnTo>
                    <a:pt x="2187" y="16252"/>
                  </a:lnTo>
                  <a:lnTo>
                    <a:pt x="2182" y="16282"/>
                  </a:lnTo>
                  <a:lnTo>
                    <a:pt x="2182" y="16275"/>
                  </a:lnTo>
                  <a:lnTo>
                    <a:pt x="2177" y="16298"/>
                  </a:lnTo>
                  <a:lnTo>
                    <a:pt x="2144" y="16371"/>
                  </a:lnTo>
                  <a:lnTo>
                    <a:pt x="2110" y="16422"/>
                  </a:lnTo>
                  <a:lnTo>
                    <a:pt x="2083" y="16452"/>
                  </a:lnTo>
                  <a:lnTo>
                    <a:pt x="2068" y="16459"/>
                  </a:lnTo>
                  <a:lnTo>
                    <a:pt x="2008" y="16473"/>
                  </a:lnTo>
                  <a:lnTo>
                    <a:pt x="1991" y="16482"/>
                  </a:lnTo>
                  <a:lnTo>
                    <a:pt x="1941" y="16489"/>
                  </a:lnTo>
                  <a:lnTo>
                    <a:pt x="1865" y="16482"/>
                  </a:lnTo>
                  <a:lnTo>
                    <a:pt x="1872" y="16519"/>
                  </a:lnTo>
                  <a:lnTo>
                    <a:pt x="1860" y="16606"/>
                  </a:lnTo>
                  <a:lnTo>
                    <a:pt x="1849" y="16666"/>
                  </a:lnTo>
                  <a:lnTo>
                    <a:pt x="1844" y="16680"/>
                  </a:lnTo>
                  <a:lnTo>
                    <a:pt x="1832" y="16694"/>
                  </a:lnTo>
                  <a:lnTo>
                    <a:pt x="1822" y="16687"/>
                  </a:lnTo>
                  <a:lnTo>
                    <a:pt x="1832" y="16666"/>
                  </a:lnTo>
                  <a:lnTo>
                    <a:pt x="1822" y="16673"/>
                  </a:lnTo>
                  <a:lnTo>
                    <a:pt x="1805" y="16694"/>
                  </a:lnTo>
                  <a:lnTo>
                    <a:pt x="1827" y="16710"/>
                  </a:lnTo>
                  <a:lnTo>
                    <a:pt x="1844" y="16717"/>
                  </a:lnTo>
                  <a:lnTo>
                    <a:pt x="1860" y="16730"/>
                  </a:lnTo>
                  <a:lnTo>
                    <a:pt x="1887" y="16776"/>
                  </a:lnTo>
                  <a:lnTo>
                    <a:pt x="1947" y="16820"/>
                  </a:lnTo>
                  <a:lnTo>
                    <a:pt x="2083" y="16988"/>
                  </a:lnTo>
                  <a:lnTo>
                    <a:pt x="2105" y="17041"/>
                  </a:lnTo>
                  <a:lnTo>
                    <a:pt x="2122" y="17115"/>
                  </a:lnTo>
                  <a:lnTo>
                    <a:pt x="2132" y="17145"/>
                  </a:lnTo>
                  <a:lnTo>
                    <a:pt x="2155" y="17182"/>
                  </a:lnTo>
                  <a:lnTo>
                    <a:pt x="2209" y="17209"/>
                  </a:lnTo>
                  <a:lnTo>
                    <a:pt x="2236" y="17209"/>
                  </a:lnTo>
                  <a:lnTo>
                    <a:pt x="2253" y="17218"/>
                  </a:lnTo>
                  <a:lnTo>
                    <a:pt x="2269" y="17188"/>
                  </a:lnTo>
                  <a:lnTo>
                    <a:pt x="2269" y="17202"/>
                  </a:lnTo>
                  <a:lnTo>
                    <a:pt x="2269" y="17218"/>
                  </a:lnTo>
                  <a:lnTo>
                    <a:pt x="2313" y="17209"/>
                  </a:lnTo>
                  <a:lnTo>
                    <a:pt x="2340" y="17218"/>
                  </a:lnTo>
                  <a:lnTo>
                    <a:pt x="2351" y="17232"/>
                  </a:lnTo>
                  <a:lnTo>
                    <a:pt x="2340" y="17255"/>
                  </a:lnTo>
                  <a:lnTo>
                    <a:pt x="2323" y="17299"/>
                  </a:lnTo>
                  <a:lnTo>
                    <a:pt x="2323" y="17336"/>
                  </a:lnTo>
                  <a:lnTo>
                    <a:pt x="2340" y="17356"/>
                  </a:lnTo>
                  <a:lnTo>
                    <a:pt x="2351" y="17379"/>
                  </a:lnTo>
                  <a:lnTo>
                    <a:pt x="2368" y="17393"/>
                  </a:lnTo>
                  <a:lnTo>
                    <a:pt x="2405" y="17356"/>
                  </a:lnTo>
                  <a:lnTo>
                    <a:pt x="2427" y="17349"/>
                  </a:lnTo>
                  <a:lnTo>
                    <a:pt x="2449" y="17373"/>
                  </a:lnTo>
                  <a:lnTo>
                    <a:pt x="2477" y="17373"/>
                  </a:lnTo>
                  <a:lnTo>
                    <a:pt x="2487" y="17386"/>
                  </a:lnTo>
                  <a:lnTo>
                    <a:pt x="2492" y="17409"/>
                  </a:lnTo>
                  <a:lnTo>
                    <a:pt x="2492" y="17439"/>
                  </a:lnTo>
                  <a:lnTo>
                    <a:pt x="2449" y="17453"/>
                  </a:lnTo>
                  <a:lnTo>
                    <a:pt x="2432" y="17446"/>
                  </a:lnTo>
                  <a:lnTo>
                    <a:pt x="2405" y="17416"/>
                  </a:lnTo>
                  <a:lnTo>
                    <a:pt x="2395" y="17409"/>
                  </a:lnTo>
                  <a:lnTo>
                    <a:pt x="2373" y="17409"/>
                  </a:lnTo>
                  <a:lnTo>
                    <a:pt x="2345" y="17423"/>
                  </a:lnTo>
                  <a:lnTo>
                    <a:pt x="2313" y="17386"/>
                  </a:lnTo>
                  <a:lnTo>
                    <a:pt x="2296" y="17349"/>
                  </a:lnTo>
                  <a:lnTo>
                    <a:pt x="2301" y="17306"/>
                  </a:lnTo>
                  <a:lnTo>
                    <a:pt x="2291" y="17299"/>
                  </a:lnTo>
                  <a:lnTo>
                    <a:pt x="2281" y="17255"/>
                  </a:lnTo>
                  <a:lnTo>
                    <a:pt x="2269" y="17246"/>
                  </a:lnTo>
                  <a:lnTo>
                    <a:pt x="2259" y="17255"/>
                  </a:lnTo>
                  <a:lnTo>
                    <a:pt x="2241" y="17269"/>
                  </a:lnTo>
                  <a:lnTo>
                    <a:pt x="2247" y="17299"/>
                  </a:lnTo>
                  <a:lnTo>
                    <a:pt x="2253" y="17320"/>
                  </a:lnTo>
                  <a:lnTo>
                    <a:pt x="2269" y="17320"/>
                  </a:lnTo>
                  <a:lnTo>
                    <a:pt x="2281" y="17336"/>
                  </a:lnTo>
                  <a:lnTo>
                    <a:pt x="2313" y="17409"/>
                  </a:lnTo>
                  <a:lnTo>
                    <a:pt x="2308" y="17439"/>
                  </a:lnTo>
                  <a:lnTo>
                    <a:pt x="2318" y="17453"/>
                  </a:lnTo>
                  <a:lnTo>
                    <a:pt x="2351" y="17439"/>
                  </a:lnTo>
                  <a:lnTo>
                    <a:pt x="2395" y="17467"/>
                  </a:lnTo>
                  <a:lnTo>
                    <a:pt x="2400" y="17483"/>
                  </a:lnTo>
                  <a:lnTo>
                    <a:pt x="2405" y="17520"/>
                  </a:lnTo>
                  <a:lnTo>
                    <a:pt x="2400" y="17504"/>
                  </a:lnTo>
                  <a:lnTo>
                    <a:pt x="2390" y="17513"/>
                  </a:lnTo>
                  <a:lnTo>
                    <a:pt x="2373" y="17504"/>
                  </a:lnTo>
                  <a:lnTo>
                    <a:pt x="2362" y="17490"/>
                  </a:lnTo>
                  <a:lnTo>
                    <a:pt x="2351" y="17497"/>
                  </a:lnTo>
                  <a:lnTo>
                    <a:pt x="2323" y="17564"/>
                  </a:lnTo>
                  <a:lnTo>
                    <a:pt x="2313" y="17570"/>
                  </a:lnTo>
                  <a:lnTo>
                    <a:pt x="2286" y="17564"/>
                  </a:lnTo>
                  <a:lnTo>
                    <a:pt x="2247" y="17570"/>
                  </a:lnTo>
                  <a:lnTo>
                    <a:pt x="2231" y="17570"/>
                  </a:lnTo>
                  <a:lnTo>
                    <a:pt x="2214" y="17557"/>
                  </a:lnTo>
                  <a:lnTo>
                    <a:pt x="2182" y="17564"/>
                  </a:lnTo>
                  <a:lnTo>
                    <a:pt x="2127" y="17564"/>
                  </a:lnTo>
                  <a:lnTo>
                    <a:pt x="2090" y="17520"/>
                  </a:lnTo>
                  <a:lnTo>
                    <a:pt x="2095" y="17504"/>
                  </a:lnTo>
                  <a:lnTo>
                    <a:pt x="2100" y="17497"/>
                  </a:lnTo>
                  <a:lnTo>
                    <a:pt x="2100" y="17467"/>
                  </a:lnTo>
                  <a:lnTo>
                    <a:pt x="2110" y="17423"/>
                  </a:lnTo>
                  <a:lnTo>
                    <a:pt x="2110" y="17409"/>
                  </a:lnTo>
                  <a:lnTo>
                    <a:pt x="2105" y="17402"/>
                  </a:lnTo>
                  <a:lnTo>
                    <a:pt x="2100" y="17393"/>
                  </a:lnTo>
                  <a:lnTo>
                    <a:pt x="2110" y="17393"/>
                  </a:lnTo>
                  <a:lnTo>
                    <a:pt x="2127" y="17393"/>
                  </a:lnTo>
                  <a:lnTo>
                    <a:pt x="2117" y="17379"/>
                  </a:lnTo>
                  <a:lnTo>
                    <a:pt x="2083" y="17379"/>
                  </a:lnTo>
                  <a:lnTo>
                    <a:pt x="2040" y="17386"/>
                  </a:lnTo>
                  <a:lnTo>
                    <a:pt x="2018" y="17402"/>
                  </a:lnTo>
                  <a:lnTo>
                    <a:pt x="1974" y="17446"/>
                  </a:lnTo>
                  <a:lnTo>
                    <a:pt x="1959" y="17446"/>
                  </a:lnTo>
                  <a:lnTo>
                    <a:pt x="1943" y="17451"/>
                  </a:lnTo>
                  <a:lnTo>
                    <a:pt x="1947" y="17446"/>
                  </a:lnTo>
                  <a:lnTo>
                    <a:pt x="1947" y="17439"/>
                  </a:lnTo>
                  <a:lnTo>
                    <a:pt x="1926" y="17453"/>
                  </a:lnTo>
                  <a:lnTo>
                    <a:pt x="1914" y="17467"/>
                  </a:lnTo>
                  <a:lnTo>
                    <a:pt x="1899" y="17483"/>
                  </a:lnTo>
                  <a:lnTo>
                    <a:pt x="1892" y="17490"/>
                  </a:lnTo>
                  <a:lnTo>
                    <a:pt x="1887" y="17504"/>
                  </a:lnTo>
                  <a:lnTo>
                    <a:pt x="1914" y="17534"/>
                  </a:lnTo>
                  <a:lnTo>
                    <a:pt x="1909" y="17541"/>
                  </a:lnTo>
                  <a:lnTo>
                    <a:pt x="1904" y="17550"/>
                  </a:lnTo>
                  <a:lnTo>
                    <a:pt x="1892" y="17557"/>
                  </a:lnTo>
                  <a:lnTo>
                    <a:pt x="1860" y="17557"/>
                  </a:lnTo>
                  <a:lnTo>
                    <a:pt x="1855" y="17557"/>
                  </a:lnTo>
                  <a:lnTo>
                    <a:pt x="1837" y="17541"/>
                  </a:lnTo>
                  <a:lnTo>
                    <a:pt x="1817" y="17550"/>
                  </a:lnTo>
                  <a:lnTo>
                    <a:pt x="1800" y="17564"/>
                  </a:lnTo>
                  <a:lnTo>
                    <a:pt x="1778" y="17577"/>
                  </a:lnTo>
                  <a:lnTo>
                    <a:pt x="1762" y="17607"/>
                  </a:lnTo>
                  <a:lnTo>
                    <a:pt x="1751" y="17630"/>
                  </a:lnTo>
                  <a:lnTo>
                    <a:pt x="1745" y="17637"/>
                  </a:lnTo>
                  <a:lnTo>
                    <a:pt x="1713" y="17644"/>
                  </a:lnTo>
                  <a:lnTo>
                    <a:pt x="1696" y="17681"/>
                  </a:lnTo>
                  <a:lnTo>
                    <a:pt x="1664" y="17711"/>
                  </a:lnTo>
                  <a:lnTo>
                    <a:pt x="1664" y="17697"/>
                  </a:lnTo>
                  <a:lnTo>
                    <a:pt x="1664" y="17681"/>
                  </a:lnTo>
                  <a:lnTo>
                    <a:pt x="1653" y="17688"/>
                  </a:lnTo>
                  <a:lnTo>
                    <a:pt x="1641" y="17711"/>
                  </a:lnTo>
                  <a:lnTo>
                    <a:pt x="1647" y="17734"/>
                  </a:lnTo>
                  <a:lnTo>
                    <a:pt x="1653" y="17741"/>
                  </a:lnTo>
                  <a:lnTo>
                    <a:pt x="1713" y="17791"/>
                  </a:lnTo>
                  <a:lnTo>
                    <a:pt x="1790" y="17821"/>
                  </a:lnTo>
                  <a:lnTo>
                    <a:pt x="1795" y="17814"/>
                  </a:lnTo>
                  <a:lnTo>
                    <a:pt x="1837" y="17828"/>
                  </a:lnTo>
                  <a:lnTo>
                    <a:pt x="1844" y="17835"/>
                  </a:lnTo>
                  <a:lnTo>
                    <a:pt x="1849" y="17844"/>
                  </a:lnTo>
                  <a:lnTo>
                    <a:pt x="1832" y="17835"/>
                  </a:lnTo>
                  <a:lnTo>
                    <a:pt x="1817" y="17844"/>
                  </a:lnTo>
                  <a:lnTo>
                    <a:pt x="1805" y="17872"/>
                  </a:lnTo>
                  <a:lnTo>
                    <a:pt x="1783" y="17881"/>
                  </a:lnTo>
                  <a:lnTo>
                    <a:pt x="1773" y="17872"/>
                  </a:lnTo>
                  <a:lnTo>
                    <a:pt x="1768" y="17865"/>
                  </a:lnTo>
                  <a:lnTo>
                    <a:pt x="1778" y="17888"/>
                  </a:lnTo>
                  <a:lnTo>
                    <a:pt x="1805" y="17939"/>
                  </a:lnTo>
                  <a:lnTo>
                    <a:pt x="1822" y="17946"/>
                  </a:lnTo>
                  <a:lnTo>
                    <a:pt x="1822" y="17982"/>
                  </a:lnTo>
                  <a:lnTo>
                    <a:pt x="1817" y="17992"/>
                  </a:lnTo>
                  <a:lnTo>
                    <a:pt x="1817" y="18012"/>
                  </a:lnTo>
                  <a:lnTo>
                    <a:pt x="1832" y="18049"/>
                  </a:lnTo>
                  <a:lnTo>
                    <a:pt x="1855" y="18065"/>
                  </a:lnTo>
                  <a:lnTo>
                    <a:pt x="1931" y="18086"/>
                  </a:lnTo>
                  <a:lnTo>
                    <a:pt x="1964" y="18102"/>
                  </a:lnTo>
                  <a:lnTo>
                    <a:pt x="1981" y="18109"/>
                  </a:lnTo>
                  <a:lnTo>
                    <a:pt x="1991" y="18109"/>
                  </a:lnTo>
                  <a:lnTo>
                    <a:pt x="1996" y="18102"/>
                  </a:lnTo>
                  <a:lnTo>
                    <a:pt x="2001" y="18093"/>
                  </a:lnTo>
                  <a:lnTo>
                    <a:pt x="2008" y="18086"/>
                  </a:lnTo>
                  <a:lnTo>
                    <a:pt x="2013" y="18086"/>
                  </a:lnTo>
                  <a:lnTo>
                    <a:pt x="2018" y="18093"/>
                  </a:lnTo>
                  <a:lnTo>
                    <a:pt x="2062" y="18072"/>
                  </a:lnTo>
                  <a:lnTo>
                    <a:pt x="2122" y="18072"/>
                  </a:lnTo>
                  <a:lnTo>
                    <a:pt x="2144" y="18086"/>
                  </a:lnTo>
                  <a:lnTo>
                    <a:pt x="2165" y="18109"/>
                  </a:lnTo>
                  <a:lnTo>
                    <a:pt x="2177" y="18123"/>
                  </a:lnTo>
                  <a:lnTo>
                    <a:pt x="2182" y="18109"/>
                  </a:lnTo>
                  <a:lnTo>
                    <a:pt x="2187" y="18093"/>
                  </a:lnTo>
                  <a:lnTo>
                    <a:pt x="2177" y="18086"/>
                  </a:lnTo>
                  <a:lnTo>
                    <a:pt x="2172" y="18079"/>
                  </a:lnTo>
                  <a:lnTo>
                    <a:pt x="2165" y="18065"/>
                  </a:lnTo>
                  <a:lnTo>
                    <a:pt x="2177" y="18049"/>
                  </a:lnTo>
                  <a:lnTo>
                    <a:pt x="2209" y="18093"/>
                  </a:lnTo>
                  <a:lnTo>
                    <a:pt x="2214" y="18139"/>
                  </a:lnTo>
                  <a:lnTo>
                    <a:pt x="2226" y="18139"/>
                  </a:lnTo>
                  <a:lnTo>
                    <a:pt x="2231" y="18116"/>
                  </a:lnTo>
                  <a:lnTo>
                    <a:pt x="2264" y="18065"/>
                  </a:lnTo>
                  <a:lnTo>
                    <a:pt x="2281" y="18042"/>
                  </a:lnTo>
                  <a:lnTo>
                    <a:pt x="2313" y="18019"/>
                  </a:lnTo>
                  <a:lnTo>
                    <a:pt x="2323" y="17998"/>
                  </a:lnTo>
                  <a:lnTo>
                    <a:pt x="2335" y="18005"/>
                  </a:lnTo>
                  <a:lnTo>
                    <a:pt x="2351" y="18005"/>
                  </a:lnTo>
                  <a:lnTo>
                    <a:pt x="2378" y="17962"/>
                  </a:lnTo>
                  <a:lnTo>
                    <a:pt x="2383" y="17962"/>
                  </a:lnTo>
                  <a:lnTo>
                    <a:pt x="2390" y="17969"/>
                  </a:lnTo>
                  <a:lnTo>
                    <a:pt x="2400" y="17992"/>
                  </a:lnTo>
                  <a:lnTo>
                    <a:pt x="2410" y="18005"/>
                  </a:lnTo>
                  <a:lnTo>
                    <a:pt x="2417" y="18019"/>
                  </a:lnTo>
                  <a:lnTo>
                    <a:pt x="2417" y="18042"/>
                  </a:lnTo>
                  <a:lnTo>
                    <a:pt x="2410" y="18065"/>
                  </a:lnTo>
                  <a:lnTo>
                    <a:pt x="2405" y="18079"/>
                  </a:lnTo>
                  <a:lnTo>
                    <a:pt x="2395" y="18093"/>
                  </a:lnTo>
                  <a:lnTo>
                    <a:pt x="2378" y="18102"/>
                  </a:lnTo>
                  <a:lnTo>
                    <a:pt x="2356" y="18102"/>
                  </a:lnTo>
                  <a:lnTo>
                    <a:pt x="2351" y="18130"/>
                  </a:lnTo>
                  <a:lnTo>
                    <a:pt x="2362" y="18130"/>
                  </a:lnTo>
                  <a:lnTo>
                    <a:pt x="2378" y="18146"/>
                  </a:lnTo>
                  <a:lnTo>
                    <a:pt x="2405" y="18196"/>
                  </a:lnTo>
                  <a:lnTo>
                    <a:pt x="2417" y="18270"/>
                  </a:lnTo>
                  <a:lnTo>
                    <a:pt x="2422" y="18300"/>
                  </a:lnTo>
                  <a:lnTo>
                    <a:pt x="2427" y="18337"/>
                  </a:lnTo>
                  <a:lnTo>
                    <a:pt x="2422" y="18367"/>
                  </a:lnTo>
                  <a:lnTo>
                    <a:pt x="2410" y="18387"/>
                  </a:lnTo>
                  <a:lnTo>
                    <a:pt x="2395" y="18417"/>
                  </a:lnTo>
                  <a:lnTo>
                    <a:pt x="2378" y="18440"/>
                  </a:lnTo>
                  <a:lnTo>
                    <a:pt x="2351" y="18447"/>
                  </a:lnTo>
                  <a:lnTo>
                    <a:pt x="2301" y="18454"/>
                  </a:lnTo>
                  <a:lnTo>
                    <a:pt x="2291" y="18447"/>
                  </a:lnTo>
                  <a:lnTo>
                    <a:pt x="2286" y="18424"/>
                  </a:lnTo>
                  <a:lnTo>
                    <a:pt x="2274" y="18424"/>
                  </a:lnTo>
                  <a:lnTo>
                    <a:pt x="2264" y="18433"/>
                  </a:lnTo>
                  <a:lnTo>
                    <a:pt x="2259" y="18454"/>
                  </a:lnTo>
                  <a:lnTo>
                    <a:pt x="2231" y="18514"/>
                  </a:lnTo>
                  <a:lnTo>
                    <a:pt x="2209" y="18535"/>
                  </a:lnTo>
                  <a:lnTo>
                    <a:pt x="2192" y="18565"/>
                  </a:lnTo>
                  <a:lnTo>
                    <a:pt x="2182" y="18581"/>
                  </a:lnTo>
                  <a:lnTo>
                    <a:pt x="2160" y="18588"/>
                  </a:lnTo>
                  <a:lnTo>
                    <a:pt x="2155" y="18588"/>
                  </a:lnTo>
                  <a:lnTo>
                    <a:pt x="2149" y="18571"/>
                  </a:lnTo>
                  <a:lnTo>
                    <a:pt x="2137" y="18565"/>
                  </a:lnTo>
                  <a:lnTo>
                    <a:pt x="2122" y="18581"/>
                  </a:lnTo>
                  <a:lnTo>
                    <a:pt x="2110" y="18595"/>
                  </a:lnTo>
                  <a:lnTo>
                    <a:pt x="2110" y="18588"/>
                  </a:lnTo>
                  <a:lnTo>
                    <a:pt x="2110" y="18581"/>
                  </a:lnTo>
                  <a:lnTo>
                    <a:pt x="2117" y="18571"/>
                  </a:lnTo>
                  <a:lnTo>
                    <a:pt x="2122" y="18565"/>
                  </a:lnTo>
                  <a:lnTo>
                    <a:pt x="2122" y="18558"/>
                  </a:lnTo>
                  <a:lnTo>
                    <a:pt x="2110" y="18535"/>
                  </a:lnTo>
                  <a:lnTo>
                    <a:pt x="2090" y="18521"/>
                  </a:lnTo>
                  <a:lnTo>
                    <a:pt x="2073" y="18514"/>
                  </a:lnTo>
                  <a:lnTo>
                    <a:pt x="2040" y="18528"/>
                  </a:lnTo>
                  <a:lnTo>
                    <a:pt x="2035" y="18535"/>
                  </a:lnTo>
                  <a:lnTo>
                    <a:pt x="2028" y="18551"/>
                  </a:lnTo>
                  <a:lnTo>
                    <a:pt x="2045" y="18571"/>
                  </a:lnTo>
                  <a:lnTo>
                    <a:pt x="2045" y="18581"/>
                  </a:lnTo>
                  <a:lnTo>
                    <a:pt x="2040" y="18581"/>
                  </a:lnTo>
                  <a:lnTo>
                    <a:pt x="2013" y="18588"/>
                  </a:lnTo>
                  <a:lnTo>
                    <a:pt x="2001" y="18601"/>
                  </a:lnTo>
                  <a:lnTo>
                    <a:pt x="1996" y="18618"/>
                  </a:lnTo>
                  <a:lnTo>
                    <a:pt x="1991" y="18654"/>
                  </a:lnTo>
                  <a:lnTo>
                    <a:pt x="1996" y="18691"/>
                  </a:lnTo>
                  <a:lnTo>
                    <a:pt x="2001" y="18705"/>
                  </a:lnTo>
                  <a:lnTo>
                    <a:pt x="2013" y="18691"/>
                  </a:lnTo>
                  <a:lnTo>
                    <a:pt x="2023" y="18682"/>
                  </a:lnTo>
                  <a:lnTo>
                    <a:pt x="2023" y="18691"/>
                  </a:lnTo>
                  <a:lnTo>
                    <a:pt x="2013" y="18712"/>
                  </a:lnTo>
                  <a:lnTo>
                    <a:pt x="1996" y="18719"/>
                  </a:lnTo>
                  <a:lnTo>
                    <a:pt x="2001" y="18742"/>
                  </a:lnTo>
                  <a:lnTo>
                    <a:pt x="2008" y="18749"/>
                  </a:lnTo>
                  <a:lnTo>
                    <a:pt x="2008" y="18756"/>
                  </a:lnTo>
                  <a:lnTo>
                    <a:pt x="1996" y="18742"/>
                  </a:lnTo>
                  <a:lnTo>
                    <a:pt x="1986" y="18735"/>
                  </a:lnTo>
                  <a:lnTo>
                    <a:pt x="1974" y="18742"/>
                  </a:lnTo>
                  <a:lnTo>
                    <a:pt x="1964" y="18756"/>
                  </a:lnTo>
                  <a:lnTo>
                    <a:pt x="1936" y="18809"/>
                  </a:lnTo>
                  <a:lnTo>
                    <a:pt x="1909" y="18866"/>
                  </a:lnTo>
                  <a:lnTo>
                    <a:pt x="1904" y="18896"/>
                  </a:lnTo>
                  <a:lnTo>
                    <a:pt x="1904" y="18912"/>
                  </a:lnTo>
                  <a:lnTo>
                    <a:pt x="1904" y="18919"/>
                  </a:lnTo>
                  <a:lnTo>
                    <a:pt x="1914" y="18933"/>
                  </a:lnTo>
                  <a:lnTo>
                    <a:pt x="1892" y="18940"/>
                  </a:lnTo>
                  <a:lnTo>
                    <a:pt x="1877" y="18940"/>
                  </a:lnTo>
                  <a:lnTo>
                    <a:pt x="1865" y="18949"/>
                  </a:lnTo>
                  <a:lnTo>
                    <a:pt x="1872" y="18963"/>
                  </a:lnTo>
                  <a:lnTo>
                    <a:pt x="1892" y="18977"/>
                  </a:lnTo>
                  <a:lnTo>
                    <a:pt x="1892" y="18986"/>
                  </a:lnTo>
                  <a:lnTo>
                    <a:pt x="1865" y="18993"/>
                  </a:lnTo>
                  <a:lnTo>
                    <a:pt x="1860" y="18986"/>
                  </a:lnTo>
                  <a:lnTo>
                    <a:pt x="1855" y="18986"/>
                  </a:lnTo>
                  <a:lnTo>
                    <a:pt x="1855" y="19006"/>
                  </a:lnTo>
                  <a:lnTo>
                    <a:pt x="1855" y="19023"/>
                  </a:lnTo>
                  <a:lnTo>
                    <a:pt x="1860" y="19036"/>
                  </a:lnTo>
                  <a:lnTo>
                    <a:pt x="1877" y="19023"/>
                  </a:lnTo>
                  <a:lnTo>
                    <a:pt x="1887" y="19029"/>
                  </a:lnTo>
                  <a:lnTo>
                    <a:pt x="1892" y="19043"/>
                  </a:lnTo>
                  <a:lnTo>
                    <a:pt x="1882" y="19073"/>
                  </a:lnTo>
                  <a:lnTo>
                    <a:pt x="1887" y="19096"/>
                  </a:lnTo>
                  <a:lnTo>
                    <a:pt x="1904" y="19103"/>
                  </a:lnTo>
                  <a:lnTo>
                    <a:pt x="1909" y="19140"/>
                  </a:lnTo>
                  <a:lnTo>
                    <a:pt x="1914" y="19161"/>
                  </a:lnTo>
                  <a:lnTo>
                    <a:pt x="1926" y="19161"/>
                  </a:lnTo>
                  <a:lnTo>
                    <a:pt x="1936" y="19161"/>
                  </a:lnTo>
                  <a:lnTo>
                    <a:pt x="1936" y="19140"/>
                  </a:lnTo>
                  <a:lnTo>
                    <a:pt x="1936" y="19124"/>
                  </a:lnTo>
                  <a:lnTo>
                    <a:pt x="1941" y="19110"/>
                  </a:lnTo>
                  <a:lnTo>
                    <a:pt x="1947" y="19110"/>
                  </a:lnTo>
                  <a:lnTo>
                    <a:pt x="1953" y="19110"/>
                  </a:lnTo>
                  <a:lnTo>
                    <a:pt x="1947" y="19124"/>
                  </a:lnTo>
                  <a:lnTo>
                    <a:pt x="1941" y="19133"/>
                  </a:lnTo>
                  <a:lnTo>
                    <a:pt x="1947" y="19140"/>
                  </a:lnTo>
                  <a:lnTo>
                    <a:pt x="1953" y="19147"/>
                  </a:lnTo>
                  <a:lnTo>
                    <a:pt x="1959" y="19140"/>
                  </a:lnTo>
                  <a:lnTo>
                    <a:pt x="1959" y="19161"/>
                  </a:lnTo>
                  <a:lnTo>
                    <a:pt x="1964" y="19170"/>
                  </a:lnTo>
                  <a:lnTo>
                    <a:pt x="1981" y="19161"/>
                  </a:lnTo>
                  <a:lnTo>
                    <a:pt x="1986" y="19161"/>
                  </a:lnTo>
                  <a:lnTo>
                    <a:pt x="1986" y="19170"/>
                  </a:lnTo>
                  <a:lnTo>
                    <a:pt x="1974" y="19184"/>
                  </a:lnTo>
                  <a:lnTo>
                    <a:pt x="1959" y="19207"/>
                  </a:lnTo>
                  <a:lnTo>
                    <a:pt x="1964" y="19214"/>
                  </a:lnTo>
                  <a:lnTo>
                    <a:pt x="1969" y="19214"/>
                  </a:lnTo>
                  <a:lnTo>
                    <a:pt x="2001" y="19214"/>
                  </a:lnTo>
                  <a:lnTo>
                    <a:pt x="2035" y="19227"/>
                  </a:lnTo>
                  <a:lnTo>
                    <a:pt x="2083" y="19227"/>
                  </a:lnTo>
                  <a:lnTo>
                    <a:pt x="2110" y="19197"/>
                  </a:lnTo>
                  <a:lnTo>
                    <a:pt x="2122" y="19207"/>
                  </a:lnTo>
                  <a:lnTo>
                    <a:pt x="2127" y="19214"/>
                  </a:lnTo>
                  <a:lnTo>
                    <a:pt x="2122" y="19220"/>
                  </a:lnTo>
                  <a:lnTo>
                    <a:pt x="2100" y="19220"/>
                  </a:lnTo>
                  <a:lnTo>
                    <a:pt x="2095" y="19227"/>
                  </a:lnTo>
                  <a:lnTo>
                    <a:pt x="2127" y="19234"/>
                  </a:lnTo>
                  <a:lnTo>
                    <a:pt x="2137" y="19243"/>
                  </a:lnTo>
                  <a:lnTo>
                    <a:pt x="2149" y="19257"/>
                  </a:lnTo>
                  <a:lnTo>
                    <a:pt x="2137" y="19287"/>
                  </a:lnTo>
                  <a:lnTo>
                    <a:pt x="2117" y="19308"/>
                  </a:lnTo>
                  <a:lnTo>
                    <a:pt x="2105" y="19287"/>
                  </a:lnTo>
                  <a:lnTo>
                    <a:pt x="2100" y="19264"/>
                  </a:lnTo>
                  <a:lnTo>
                    <a:pt x="2095" y="19257"/>
                  </a:lnTo>
                  <a:lnTo>
                    <a:pt x="2090" y="19257"/>
                  </a:lnTo>
                  <a:lnTo>
                    <a:pt x="2073" y="19280"/>
                  </a:lnTo>
                  <a:lnTo>
                    <a:pt x="2056" y="19301"/>
                  </a:lnTo>
                  <a:lnTo>
                    <a:pt x="2051" y="19308"/>
                  </a:lnTo>
                  <a:lnTo>
                    <a:pt x="2056" y="19294"/>
                  </a:lnTo>
                  <a:lnTo>
                    <a:pt x="2062" y="19271"/>
                  </a:lnTo>
                  <a:lnTo>
                    <a:pt x="2056" y="19257"/>
                  </a:lnTo>
                  <a:lnTo>
                    <a:pt x="2051" y="19250"/>
                  </a:lnTo>
                  <a:lnTo>
                    <a:pt x="2035" y="19243"/>
                  </a:lnTo>
                  <a:lnTo>
                    <a:pt x="2018" y="19227"/>
                  </a:lnTo>
                  <a:lnTo>
                    <a:pt x="2008" y="19220"/>
                  </a:lnTo>
                  <a:lnTo>
                    <a:pt x="1996" y="19227"/>
                  </a:lnTo>
                  <a:lnTo>
                    <a:pt x="1986" y="19264"/>
                  </a:lnTo>
                  <a:lnTo>
                    <a:pt x="1947" y="19324"/>
                  </a:lnTo>
                  <a:lnTo>
                    <a:pt x="1964" y="19331"/>
                  </a:lnTo>
                  <a:lnTo>
                    <a:pt x="1974" y="19331"/>
                  </a:lnTo>
                  <a:lnTo>
                    <a:pt x="1986" y="19338"/>
                  </a:lnTo>
                  <a:lnTo>
                    <a:pt x="1986" y="19345"/>
                  </a:lnTo>
                  <a:lnTo>
                    <a:pt x="1986" y="19361"/>
                  </a:lnTo>
                  <a:lnTo>
                    <a:pt x="2001" y="19382"/>
                  </a:lnTo>
                  <a:lnTo>
                    <a:pt x="2013" y="19398"/>
                  </a:lnTo>
                  <a:lnTo>
                    <a:pt x="2028" y="19398"/>
                  </a:lnTo>
                  <a:lnTo>
                    <a:pt x="2051" y="19441"/>
                  </a:lnTo>
                  <a:lnTo>
                    <a:pt x="2090" y="19485"/>
                  </a:lnTo>
                  <a:lnTo>
                    <a:pt x="2090" y="19501"/>
                  </a:lnTo>
                  <a:lnTo>
                    <a:pt x="2090" y="19515"/>
                  </a:lnTo>
                  <a:lnTo>
                    <a:pt x="2117" y="19538"/>
                  </a:lnTo>
                  <a:lnTo>
                    <a:pt x="2137" y="19538"/>
                  </a:lnTo>
                  <a:lnTo>
                    <a:pt x="2187" y="19522"/>
                  </a:lnTo>
                  <a:lnTo>
                    <a:pt x="2226" y="19501"/>
                  </a:lnTo>
                  <a:lnTo>
                    <a:pt x="2241" y="19478"/>
                  </a:lnTo>
                  <a:lnTo>
                    <a:pt x="2259" y="19478"/>
                  </a:lnTo>
                  <a:lnTo>
                    <a:pt x="2264" y="19464"/>
                  </a:lnTo>
                  <a:lnTo>
                    <a:pt x="2269" y="19441"/>
                  </a:lnTo>
                  <a:lnTo>
                    <a:pt x="2264" y="19418"/>
                  </a:lnTo>
                  <a:lnTo>
                    <a:pt x="2264" y="19411"/>
                  </a:lnTo>
                  <a:lnTo>
                    <a:pt x="2247" y="19405"/>
                  </a:lnTo>
                  <a:lnTo>
                    <a:pt x="2259" y="19398"/>
                  </a:lnTo>
                  <a:lnTo>
                    <a:pt x="2274" y="19368"/>
                  </a:lnTo>
                  <a:lnTo>
                    <a:pt x="2296" y="19308"/>
                  </a:lnTo>
                  <a:lnTo>
                    <a:pt x="2301" y="19294"/>
                  </a:lnTo>
                  <a:lnTo>
                    <a:pt x="2308" y="19280"/>
                  </a:lnTo>
                  <a:lnTo>
                    <a:pt x="2313" y="19280"/>
                  </a:lnTo>
                  <a:lnTo>
                    <a:pt x="2323" y="19280"/>
                  </a:lnTo>
                  <a:lnTo>
                    <a:pt x="2301" y="19301"/>
                  </a:lnTo>
                  <a:lnTo>
                    <a:pt x="2286" y="19345"/>
                  </a:lnTo>
                  <a:lnTo>
                    <a:pt x="2269" y="19398"/>
                  </a:lnTo>
                  <a:lnTo>
                    <a:pt x="2286" y="19428"/>
                  </a:lnTo>
                  <a:lnTo>
                    <a:pt x="2296" y="19485"/>
                  </a:lnTo>
                  <a:lnTo>
                    <a:pt x="2318" y="19559"/>
                  </a:lnTo>
                  <a:lnTo>
                    <a:pt x="2328" y="19596"/>
                  </a:lnTo>
                  <a:lnTo>
                    <a:pt x="2328" y="19619"/>
                  </a:lnTo>
                  <a:lnTo>
                    <a:pt x="2323" y="19639"/>
                  </a:lnTo>
                  <a:lnTo>
                    <a:pt x="2318" y="19655"/>
                  </a:lnTo>
                  <a:lnTo>
                    <a:pt x="2308" y="19676"/>
                  </a:lnTo>
                  <a:lnTo>
                    <a:pt x="2313" y="19713"/>
                  </a:lnTo>
                  <a:lnTo>
                    <a:pt x="2323" y="19736"/>
                  </a:lnTo>
                  <a:lnTo>
                    <a:pt x="2335" y="19729"/>
                  </a:lnTo>
                  <a:lnTo>
                    <a:pt x="2351" y="19729"/>
                  </a:lnTo>
                  <a:lnTo>
                    <a:pt x="2335" y="19759"/>
                  </a:lnTo>
                  <a:lnTo>
                    <a:pt x="2335" y="19780"/>
                  </a:lnTo>
                  <a:lnTo>
                    <a:pt x="2335" y="19796"/>
                  </a:lnTo>
                  <a:lnTo>
                    <a:pt x="2340" y="19823"/>
                  </a:lnTo>
                  <a:lnTo>
                    <a:pt x="2323" y="19846"/>
                  </a:lnTo>
                  <a:lnTo>
                    <a:pt x="2308" y="19853"/>
                  </a:lnTo>
                  <a:lnTo>
                    <a:pt x="2291" y="19869"/>
                  </a:lnTo>
                  <a:lnTo>
                    <a:pt x="2335" y="19876"/>
                  </a:lnTo>
                  <a:lnTo>
                    <a:pt x="2378" y="19860"/>
                  </a:lnTo>
                  <a:lnTo>
                    <a:pt x="2383" y="19840"/>
                  </a:lnTo>
                  <a:lnTo>
                    <a:pt x="2390" y="19833"/>
                  </a:lnTo>
                  <a:lnTo>
                    <a:pt x="2395" y="19823"/>
                  </a:lnTo>
                  <a:lnTo>
                    <a:pt x="2400" y="19823"/>
                  </a:lnTo>
                  <a:lnTo>
                    <a:pt x="2432" y="19803"/>
                  </a:lnTo>
                  <a:lnTo>
                    <a:pt x="2444" y="19803"/>
                  </a:lnTo>
                  <a:lnTo>
                    <a:pt x="2460" y="19780"/>
                  </a:lnTo>
                  <a:lnTo>
                    <a:pt x="2477" y="19766"/>
                  </a:lnTo>
                  <a:lnTo>
                    <a:pt x="2492" y="19750"/>
                  </a:lnTo>
                  <a:lnTo>
                    <a:pt x="2504" y="19773"/>
                  </a:lnTo>
                  <a:lnTo>
                    <a:pt x="2514" y="19787"/>
                  </a:lnTo>
                  <a:lnTo>
                    <a:pt x="2541" y="19810"/>
                  </a:lnTo>
                  <a:lnTo>
                    <a:pt x="2553" y="19803"/>
                  </a:lnTo>
                  <a:lnTo>
                    <a:pt x="2564" y="19787"/>
                  </a:lnTo>
                  <a:lnTo>
                    <a:pt x="2569" y="19780"/>
                  </a:lnTo>
                  <a:lnTo>
                    <a:pt x="2591" y="19810"/>
                  </a:lnTo>
                  <a:lnTo>
                    <a:pt x="2601" y="19833"/>
                  </a:lnTo>
                  <a:lnTo>
                    <a:pt x="2628" y="19897"/>
                  </a:lnTo>
                  <a:lnTo>
                    <a:pt x="2645" y="19913"/>
                  </a:lnTo>
                  <a:lnTo>
                    <a:pt x="2662" y="19906"/>
                  </a:lnTo>
                  <a:lnTo>
                    <a:pt x="2662" y="19883"/>
                  </a:lnTo>
                  <a:lnTo>
                    <a:pt x="2651" y="19833"/>
                  </a:lnTo>
                  <a:lnTo>
                    <a:pt x="2651" y="19810"/>
                  </a:lnTo>
                  <a:lnTo>
                    <a:pt x="2656" y="19780"/>
                  </a:lnTo>
                  <a:lnTo>
                    <a:pt x="2651" y="19759"/>
                  </a:lnTo>
                  <a:lnTo>
                    <a:pt x="2656" y="19766"/>
                  </a:lnTo>
                  <a:lnTo>
                    <a:pt x="2668" y="19773"/>
                  </a:lnTo>
                  <a:lnTo>
                    <a:pt x="2678" y="19759"/>
                  </a:lnTo>
                  <a:lnTo>
                    <a:pt x="2683" y="19736"/>
                  </a:lnTo>
                  <a:lnTo>
                    <a:pt x="2695" y="19729"/>
                  </a:lnTo>
                  <a:lnTo>
                    <a:pt x="2717" y="19743"/>
                  </a:lnTo>
                  <a:lnTo>
                    <a:pt x="2732" y="19759"/>
                  </a:lnTo>
                  <a:lnTo>
                    <a:pt x="2722" y="19759"/>
                  </a:lnTo>
                  <a:lnTo>
                    <a:pt x="2710" y="19750"/>
                  </a:lnTo>
                  <a:lnTo>
                    <a:pt x="2700" y="19750"/>
                  </a:lnTo>
                  <a:lnTo>
                    <a:pt x="2695" y="19766"/>
                  </a:lnTo>
                  <a:lnTo>
                    <a:pt x="2690" y="19787"/>
                  </a:lnTo>
                  <a:lnTo>
                    <a:pt x="2695" y="19810"/>
                  </a:lnTo>
                  <a:lnTo>
                    <a:pt x="2700" y="19816"/>
                  </a:lnTo>
                  <a:lnTo>
                    <a:pt x="2710" y="19846"/>
                  </a:lnTo>
                  <a:lnTo>
                    <a:pt x="2722" y="19853"/>
                  </a:lnTo>
                  <a:lnTo>
                    <a:pt x="2737" y="19846"/>
                  </a:lnTo>
                  <a:lnTo>
                    <a:pt x="2777" y="19816"/>
                  </a:lnTo>
                  <a:lnTo>
                    <a:pt x="2831" y="19780"/>
                  </a:lnTo>
                  <a:lnTo>
                    <a:pt x="2847" y="19750"/>
                  </a:lnTo>
                  <a:lnTo>
                    <a:pt x="2864" y="19713"/>
                  </a:lnTo>
                  <a:lnTo>
                    <a:pt x="2853" y="19759"/>
                  </a:lnTo>
                  <a:lnTo>
                    <a:pt x="2841" y="19810"/>
                  </a:lnTo>
                  <a:lnTo>
                    <a:pt x="2847" y="19816"/>
                  </a:lnTo>
                  <a:lnTo>
                    <a:pt x="2853" y="19816"/>
                  </a:lnTo>
                  <a:lnTo>
                    <a:pt x="2826" y="19846"/>
                  </a:lnTo>
                  <a:lnTo>
                    <a:pt x="2799" y="19883"/>
                  </a:lnTo>
                  <a:lnTo>
                    <a:pt x="2792" y="19906"/>
                  </a:lnTo>
                  <a:lnTo>
                    <a:pt x="2792" y="19927"/>
                  </a:lnTo>
                  <a:lnTo>
                    <a:pt x="2799" y="19957"/>
                  </a:lnTo>
                  <a:lnTo>
                    <a:pt x="2809" y="19964"/>
                  </a:lnTo>
                  <a:lnTo>
                    <a:pt x="2814" y="19964"/>
                  </a:lnTo>
                  <a:lnTo>
                    <a:pt x="2831" y="19971"/>
                  </a:lnTo>
                  <a:lnTo>
                    <a:pt x="2804" y="19980"/>
                  </a:lnTo>
                  <a:lnTo>
                    <a:pt x="2792" y="19987"/>
                  </a:lnTo>
                  <a:lnTo>
                    <a:pt x="2787" y="20008"/>
                  </a:lnTo>
                  <a:lnTo>
                    <a:pt x="2787" y="20054"/>
                  </a:lnTo>
                  <a:lnTo>
                    <a:pt x="2782" y="20097"/>
                  </a:lnTo>
                  <a:lnTo>
                    <a:pt x="2782" y="20111"/>
                  </a:lnTo>
                  <a:lnTo>
                    <a:pt x="2782" y="20118"/>
                  </a:lnTo>
                  <a:lnTo>
                    <a:pt x="2787" y="20127"/>
                  </a:lnTo>
                  <a:lnTo>
                    <a:pt x="2792" y="20141"/>
                  </a:lnTo>
                  <a:lnTo>
                    <a:pt x="2799" y="20148"/>
                  </a:lnTo>
                  <a:lnTo>
                    <a:pt x="2804" y="20148"/>
                  </a:lnTo>
                  <a:lnTo>
                    <a:pt x="2799" y="20155"/>
                  </a:lnTo>
                  <a:lnTo>
                    <a:pt x="2787" y="20148"/>
                  </a:lnTo>
                  <a:lnTo>
                    <a:pt x="2782" y="20141"/>
                  </a:lnTo>
                  <a:lnTo>
                    <a:pt x="2782" y="20134"/>
                  </a:lnTo>
                  <a:lnTo>
                    <a:pt x="2777" y="20134"/>
                  </a:lnTo>
                  <a:lnTo>
                    <a:pt x="2765" y="20141"/>
                  </a:lnTo>
                  <a:lnTo>
                    <a:pt x="2760" y="20148"/>
                  </a:lnTo>
                  <a:lnTo>
                    <a:pt x="2744" y="20178"/>
                  </a:lnTo>
                  <a:lnTo>
                    <a:pt x="2732" y="20192"/>
                  </a:lnTo>
                  <a:lnTo>
                    <a:pt x="2722" y="20201"/>
                  </a:lnTo>
                  <a:lnTo>
                    <a:pt x="2710" y="20215"/>
                  </a:lnTo>
                  <a:lnTo>
                    <a:pt x="2695" y="20245"/>
                  </a:lnTo>
                  <a:lnTo>
                    <a:pt x="2683" y="20265"/>
                  </a:lnTo>
                  <a:lnTo>
                    <a:pt x="2678" y="20288"/>
                  </a:lnTo>
                  <a:lnTo>
                    <a:pt x="2678" y="20295"/>
                  </a:lnTo>
                  <a:lnTo>
                    <a:pt x="2678" y="20311"/>
                  </a:lnTo>
                  <a:lnTo>
                    <a:pt x="2678" y="20325"/>
                  </a:lnTo>
                  <a:lnTo>
                    <a:pt x="2678" y="20339"/>
                  </a:lnTo>
                  <a:lnTo>
                    <a:pt x="2678" y="20348"/>
                  </a:lnTo>
                  <a:lnTo>
                    <a:pt x="2673" y="20348"/>
                  </a:lnTo>
                  <a:lnTo>
                    <a:pt x="2668" y="20348"/>
                  </a:lnTo>
                  <a:lnTo>
                    <a:pt x="2656" y="20339"/>
                  </a:lnTo>
                  <a:lnTo>
                    <a:pt x="2656" y="20332"/>
                  </a:lnTo>
                  <a:lnTo>
                    <a:pt x="2656" y="20325"/>
                  </a:lnTo>
                  <a:lnTo>
                    <a:pt x="2651" y="20332"/>
                  </a:lnTo>
                  <a:lnTo>
                    <a:pt x="2635" y="20355"/>
                  </a:lnTo>
                  <a:lnTo>
                    <a:pt x="2623" y="20376"/>
                  </a:lnTo>
                  <a:lnTo>
                    <a:pt x="2569" y="20406"/>
                  </a:lnTo>
                  <a:lnTo>
                    <a:pt x="2541" y="20436"/>
                  </a:lnTo>
                  <a:lnTo>
                    <a:pt x="2531" y="20442"/>
                  </a:lnTo>
                  <a:lnTo>
                    <a:pt x="2514" y="20465"/>
                  </a:lnTo>
                  <a:lnTo>
                    <a:pt x="2509" y="20486"/>
                  </a:lnTo>
                  <a:lnTo>
                    <a:pt x="2499" y="20516"/>
                  </a:lnTo>
                  <a:lnTo>
                    <a:pt x="2492" y="20539"/>
                  </a:lnTo>
                  <a:lnTo>
                    <a:pt x="2492" y="20553"/>
                  </a:lnTo>
                  <a:lnTo>
                    <a:pt x="2492" y="20560"/>
                  </a:lnTo>
                  <a:lnTo>
                    <a:pt x="2499" y="20569"/>
                  </a:lnTo>
                  <a:lnTo>
                    <a:pt x="2514" y="20583"/>
                  </a:lnTo>
                  <a:lnTo>
                    <a:pt x="2519" y="20590"/>
                  </a:lnTo>
                  <a:lnTo>
                    <a:pt x="2519" y="20597"/>
                  </a:lnTo>
                  <a:lnTo>
                    <a:pt x="2514" y="20597"/>
                  </a:lnTo>
                  <a:lnTo>
                    <a:pt x="2504" y="20590"/>
                  </a:lnTo>
                  <a:lnTo>
                    <a:pt x="2499" y="20583"/>
                  </a:lnTo>
                  <a:lnTo>
                    <a:pt x="2492" y="20576"/>
                  </a:lnTo>
                  <a:lnTo>
                    <a:pt x="2487" y="20576"/>
                  </a:lnTo>
                  <a:lnTo>
                    <a:pt x="2477" y="20576"/>
                  </a:lnTo>
                  <a:lnTo>
                    <a:pt x="2472" y="20583"/>
                  </a:lnTo>
                  <a:lnTo>
                    <a:pt x="2472" y="20606"/>
                  </a:lnTo>
                  <a:lnTo>
                    <a:pt x="2472" y="20613"/>
                  </a:lnTo>
                  <a:lnTo>
                    <a:pt x="2465" y="20613"/>
                  </a:lnTo>
                  <a:lnTo>
                    <a:pt x="2460" y="20606"/>
                  </a:lnTo>
                  <a:lnTo>
                    <a:pt x="2444" y="20576"/>
                  </a:lnTo>
                  <a:lnTo>
                    <a:pt x="2444" y="20569"/>
                  </a:lnTo>
                  <a:lnTo>
                    <a:pt x="2455" y="20560"/>
                  </a:lnTo>
                  <a:lnTo>
                    <a:pt x="2455" y="20553"/>
                  </a:lnTo>
                  <a:lnTo>
                    <a:pt x="2455" y="20546"/>
                  </a:lnTo>
                  <a:lnTo>
                    <a:pt x="2449" y="20553"/>
                  </a:lnTo>
                  <a:lnTo>
                    <a:pt x="2432" y="20560"/>
                  </a:lnTo>
                  <a:lnTo>
                    <a:pt x="2427" y="20560"/>
                  </a:lnTo>
                  <a:lnTo>
                    <a:pt x="2422" y="20553"/>
                  </a:lnTo>
                  <a:lnTo>
                    <a:pt x="2427" y="20546"/>
                  </a:lnTo>
                  <a:lnTo>
                    <a:pt x="2422" y="20546"/>
                  </a:lnTo>
                  <a:lnTo>
                    <a:pt x="2373" y="20576"/>
                  </a:lnTo>
                  <a:lnTo>
                    <a:pt x="2345" y="20597"/>
                  </a:lnTo>
                  <a:lnTo>
                    <a:pt x="2323" y="20627"/>
                  </a:lnTo>
                  <a:lnTo>
                    <a:pt x="2301" y="20656"/>
                  </a:lnTo>
                  <a:lnTo>
                    <a:pt x="2286" y="20693"/>
                  </a:lnTo>
                  <a:lnTo>
                    <a:pt x="2269" y="20716"/>
                  </a:lnTo>
                  <a:lnTo>
                    <a:pt x="2259" y="20730"/>
                  </a:lnTo>
                  <a:lnTo>
                    <a:pt x="2253" y="20744"/>
                  </a:lnTo>
                  <a:lnTo>
                    <a:pt x="2253" y="20753"/>
                  </a:lnTo>
                  <a:lnTo>
                    <a:pt x="2247" y="20760"/>
                  </a:lnTo>
                  <a:lnTo>
                    <a:pt x="2241" y="20760"/>
                  </a:lnTo>
                  <a:lnTo>
                    <a:pt x="2236" y="20760"/>
                  </a:lnTo>
                  <a:lnTo>
                    <a:pt x="2231" y="20753"/>
                  </a:lnTo>
                  <a:lnTo>
                    <a:pt x="2226" y="20753"/>
                  </a:lnTo>
                  <a:lnTo>
                    <a:pt x="2209" y="20767"/>
                  </a:lnTo>
                  <a:lnTo>
                    <a:pt x="2209" y="20774"/>
                  </a:lnTo>
                  <a:lnTo>
                    <a:pt x="2209" y="20781"/>
                  </a:lnTo>
                  <a:lnTo>
                    <a:pt x="2209" y="20797"/>
                  </a:lnTo>
                  <a:lnTo>
                    <a:pt x="2209" y="20811"/>
                  </a:lnTo>
                  <a:lnTo>
                    <a:pt x="2204" y="20827"/>
                  </a:lnTo>
                  <a:lnTo>
                    <a:pt x="2192" y="20781"/>
                  </a:lnTo>
                  <a:lnTo>
                    <a:pt x="2187" y="20790"/>
                  </a:lnTo>
                  <a:lnTo>
                    <a:pt x="2182" y="20781"/>
                  </a:lnTo>
                  <a:lnTo>
                    <a:pt x="2177" y="20781"/>
                  </a:lnTo>
                  <a:lnTo>
                    <a:pt x="2155" y="20781"/>
                  </a:lnTo>
                  <a:lnTo>
                    <a:pt x="2149" y="20781"/>
                  </a:lnTo>
                  <a:lnTo>
                    <a:pt x="2122" y="20804"/>
                  </a:lnTo>
                  <a:lnTo>
                    <a:pt x="2110" y="20818"/>
                  </a:lnTo>
                  <a:lnTo>
                    <a:pt x="2095" y="20818"/>
                  </a:lnTo>
                  <a:lnTo>
                    <a:pt x="2090" y="20818"/>
                  </a:lnTo>
                  <a:lnTo>
                    <a:pt x="2083" y="20827"/>
                  </a:lnTo>
                  <a:lnTo>
                    <a:pt x="2068" y="20870"/>
                  </a:lnTo>
                  <a:lnTo>
                    <a:pt x="2062" y="20877"/>
                  </a:lnTo>
                  <a:lnTo>
                    <a:pt x="2045" y="20891"/>
                  </a:lnTo>
                  <a:lnTo>
                    <a:pt x="2045" y="20900"/>
                  </a:lnTo>
                  <a:lnTo>
                    <a:pt x="2045" y="20907"/>
                  </a:lnTo>
                  <a:lnTo>
                    <a:pt x="2051" y="20928"/>
                  </a:lnTo>
                  <a:lnTo>
                    <a:pt x="2056" y="20937"/>
                  </a:lnTo>
                  <a:lnTo>
                    <a:pt x="2068" y="20937"/>
                  </a:lnTo>
                  <a:lnTo>
                    <a:pt x="2083" y="20937"/>
                  </a:lnTo>
                  <a:lnTo>
                    <a:pt x="2095" y="20928"/>
                  </a:lnTo>
                  <a:lnTo>
                    <a:pt x="2100" y="20921"/>
                  </a:lnTo>
                  <a:lnTo>
                    <a:pt x="2105" y="20914"/>
                  </a:lnTo>
                  <a:lnTo>
                    <a:pt x="2117" y="20891"/>
                  </a:lnTo>
                  <a:lnTo>
                    <a:pt x="2122" y="20884"/>
                  </a:lnTo>
                  <a:lnTo>
                    <a:pt x="2132" y="20877"/>
                  </a:lnTo>
                  <a:lnTo>
                    <a:pt x="2187" y="20877"/>
                  </a:lnTo>
                  <a:lnTo>
                    <a:pt x="2192" y="20877"/>
                  </a:lnTo>
                  <a:lnTo>
                    <a:pt x="2209" y="20854"/>
                  </a:lnTo>
                  <a:lnTo>
                    <a:pt x="2236" y="20870"/>
                  </a:lnTo>
                  <a:lnTo>
                    <a:pt x="2236" y="20864"/>
                  </a:lnTo>
                  <a:lnTo>
                    <a:pt x="2231" y="20854"/>
                  </a:lnTo>
                  <a:lnTo>
                    <a:pt x="2226" y="20847"/>
                  </a:lnTo>
                  <a:lnTo>
                    <a:pt x="2214" y="20841"/>
                  </a:lnTo>
                  <a:lnTo>
                    <a:pt x="2209" y="20834"/>
                  </a:lnTo>
                  <a:lnTo>
                    <a:pt x="2214" y="20827"/>
                  </a:lnTo>
                  <a:lnTo>
                    <a:pt x="2226" y="20811"/>
                  </a:lnTo>
                  <a:lnTo>
                    <a:pt x="2231" y="20797"/>
                  </a:lnTo>
                  <a:lnTo>
                    <a:pt x="2226" y="20781"/>
                  </a:lnTo>
                  <a:lnTo>
                    <a:pt x="2226" y="20774"/>
                  </a:lnTo>
                  <a:lnTo>
                    <a:pt x="2236" y="20781"/>
                  </a:lnTo>
                  <a:lnTo>
                    <a:pt x="2253" y="20804"/>
                  </a:lnTo>
                  <a:lnTo>
                    <a:pt x="2259" y="20804"/>
                  </a:lnTo>
                  <a:lnTo>
                    <a:pt x="2274" y="20790"/>
                  </a:lnTo>
                  <a:lnTo>
                    <a:pt x="2281" y="20781"/>
                  </a:lnTo>
                  <a:lnTo>
                    <a:pt x="2281" y="20774"/>
                  </a:lnTo>
                  <a:lnTo>
                    <a:pt x="2274" y="20737"/>
                  </a:lnTo>
                  <a:lnTo>
                    <a:pt x="2274" y="20730"/>
                  </a:lnTo>
                  <a:lnTo>
                    <a:pt x="2286" y="20730"/>
                  </a:lnTo>
                  <a:lnTo>
                    <a:pt x="2291" y="20737"/>
                  </a:lnTo>
                  <a:lnTo>
                    <a:pt x="2296" y="20753"/>
                  </a:lnTo>
                  <a:lnTo>
                    <a:pt x="2296" y="20760"/>
                  </a:lnTo>
                  <a:lnTo>
                    <a:pt x="2291" y="20760"/>
                  </a:lnTo>
                  <a:lnTo>
                    <a:pt x="2291" y="20767"/>
                  </a:lnTo>
                  <a:lnTo>
                    <a:pt x="2296" y="20774"/>
                  </a:lnTo>
                  <a:lnTo>
                    <a:pt x="2301" y="20774"/>
                  </a:lnTo>
                  <a:lnTo>
                    <a:pt x="2308" y="20774"/>
                  </a:lnTo>
                  <a:lnTo>
                    <a:pt x="2313" y="20767"/>
                  </a:lnTo>
                  <a:lnTo>
                    <a:pt x="2318" y="20753"/>
                  </a:lnTo>
                  <a:lnTo>
                    <a:pt x="2323" y="20744"/>
                  </a:lnTo>
                  <a:lnTo>
                    <a:pt x="2335" y="20744"/>
                  </a:lnTo>
                  <a:lnTo>
                    <a:pt x="2345" y="20730"/>
                  </a:lnTo>
                  <a:lnTo>
                    <a:pt x="2373" y="20679"/>
                  </a:lnTo>
                  <a:lnTo>
                    <a:pt x="2373" y="20670"/>
                  </a:lnTo>
                  <a:lnTo>
                    <a:pt x="2378" y="20643"/>
                  </a:lnTo>
                  <a:lnTo>
                    <a:pt x="2383" y="20633"/>
                  </a:lnTo>
                  <a:lnTo>
                    <a:pt x="2390" y="20627"/>
                  </a:lnTo>
                  <a:lnTo>
                    <a:pt x="2400" y="20620"/>
                  </a:lnTo>
                  <a:lnTo>
                    <a:pt x="2405" y="20620"/>
                  </a:lnTo>
                  <a:lnTo>
                    <a:pt x="2417" y="20627"/>
                  </a:lnTo>
                  <a:lnTo>
                    <a:pt x="2427" y="20633"/>
                  </a:lnTo>
                  <a:lnTo>
                    <a:pt x="2432" y="20643"/>
                  </a:lnTo>
                  <a:lnTo>
                    <a:pt x="2432" y="20650"/>
                  </a:lnTo>
                  <a:lnTo>
                    <a:pt x="2422" y="20643"/>
                  </a:lnTo>
                  <a:lnTo>
                    <a:pt x="2417" y="20643"/>
                  </a:lnTo>
                  <a:lnTo>
                    <a:pt x="2410" y="20650"/>
                  </a:lnTo>
                  <a:lnTo>
                    <a:pt x="2405" y="20656"/>
                  </a:lnTo>
                  <a:lnTo>
                    <a:pt x="2400" y="20670"/>
                  </a:lnTo>
                  <a:lnTo>
                    <a:pt x="2400" y="20686"/>
                  </a:lnTo>
                  <a:lnTo>
                    <a:pt x="2400" y="20693"/>
                  </a:lnTo>
                  <a:lnTo>
                    <a:pt x="2410" y="20693"/>
                  </a:lnTo>
                  <a:lnTo>
                    <a:pt x="2432" y="20686"/>
                  </a:lnTo>
                  <a:lnTo>
                    <a:pt x="2444" y="20679"/>
                  </a:lnTo>
                  <a:lnTo>
                    <a:pt x="2449" y="20670"/>
                  </a:lnTo>
                  <a:lnTo>
                    <a:pt x="2455" y="20656"/>
                  </a:lnTo>
                  <a:lnTo>
                    <a:pt x="2460" y="20650"/>
                  </a:lnTo>
                  <a:lnTo>
                    <a:pt x="2472" y="20656"/>
                  </a:lnTo>
                  <a:lnTo>
                    <a:pt x="2477" y="20650"/>
                  </a:lnTo>
                  <a:lnTo>
                    <a:pt x="2482" y="20643"/>
                  </a:lnTo>
                  <a:lnTo>
                    <a:pt x="2487" y="20643"/>
                  </a:lnTo>
                  <a:lnTo>
                    <a:pt x="2492" y="20650"/>
                  </a:lnTo>
                  <a:lnTo>
                    <a:pt x="2499" y="20650"/>
                  </a:lnTo>
                  <a:lnTo>
                    <a:pt x="2504" y="20643"/>
                  </a:lnTo>
                  <a:lnTo>
                    <a:pt x="2509" y="20627"/>
                  </a:lnTo>
                  <a:lnTo>
                    <a:pt x="2514" y="20620"/>
                  </a:lnTo>
                  <a:lnTo>
                    <a:pt x="2531" y="20613"/>
                  </a:lnTo>
                  <a:lnTo>
                    <a:pt x="2553" y="20583"/>
                  </a:lnTo>
                  <a:lnTo>
                    <a:pt x="2564" y="20576"/>
                  </a:lnTo>
                  <a:lnTo>
                    <a:pt x="2569" y="20576"/>
                  </a:lnTo>
                  <a:lnTo>
                    <a:pt x="2574" y="20576"/>
                  </a:lnTo>
                  <a:lnTo>
                    <a:pt x="2581" y="20569"/>
                  </a:lnTo>
                  <a:lnTo>
                    <a:pt x="2586" y="20569"/>
                  </a:lnTo>
                  <a:lnTo>
                    <a:pt x="2591" y="20569"/>
                  </a:lnTo>
                  <a:lnTo>
                    <a:pt x="2596" y="20576"/>
                  </a:lnTo>
                  <a:lnTo>
                    <a:pt x="2596" y="20583"/>
                  </a:lnTo>
                  <a:lnTo>
                    <a:pt x="2596" y="20620"/>
                  </a:lnTo>
                  <a:lnTo>
                    <a:pt x="2596" y="20627"/>
                  </a:lnTo>
                  <a:lnTo>
                    <a:pt x="2601" y="20620"/>
                  </a:lnTo>
                  <a:lnTo>
                    <a:pt x="2608" y="20613"/>
                  </a:lnTo>
                  <a:lnTo>
                    <a:pt x="2613" y="20597"/>
                  </a:lnTo>
                  <a:lnTo>
                    <a:pt x="2613" y="20583"/>
                  </a:lnTo>
                  <a:lnTo>
                    <a:pt x="2623" y="20576"/>
                  </a:lnTo>
                  <a:lnTo>
                    <a:pt x="2690" y="20539"/>
                  </a:lnTo>
                  <a:lnTo>
                    <a:pt x="2700" y="20523"/>
                  </a:lnTo>
                  <a:lnTo>
                    <a:pt x="2710" y="20495"/>
                  </a:lnTo>
                  <a:lnTo>
                    <a:pt x="2717" y="20486"/>
                  </a:lnTo>
                  <a:lnTo>
                    <a:pt x="2722" y="20486"/>
                  </a:lnTo>
                  <a:lnTo>
                    <a:pt x="2722" y="20495"/>
                  </a:lnTo>
                  <a:lnTo>
                    <a:pt x="2722" y="20516"/>
                  </a:lnTo>
                  <a:lnTo>
                    <a:pt x="2727" y="20516"/>
                  </a:lnTo>
                  <a:lnTo>
                    <a:pt x="2732" y="20509"/>
                  </a:lnTo>
                  <a:lnTo>
                    <a:pt x="2749" y="20486"/>
                  </a:lnTo>
                  <a:lnTo>
                    <a:pt x="2749" y="20472"/>
                  </a:lnTo>
                  <a:lnTo>
                    <a:pt x="2744" y="20465"/>
                  </a:lnTo>
                  <a:lnTo>
                    <a:pt x="2737" y="20459"/>
                  </a:lnTo>
                  <a:lnTo>
                    <a:pt x="2727" y="20449"/>
                  </a:lnTo>
                  <a:lnTo>
                    <a:pt x="2722" y="20449"/>
                  </a:lnTo>
                  <a:lnTo>
                    <a:pt x="2722" y="20442"/>
                  </a:lnTo>
                  <a:lnTo>
                    <a:pt x="2732" y="20413"/>
                  </a:lnTo>
                  <a:lnTo>
                    <a:pt x="2737" y="20406"/>
                  </a:lnTo>
                  <a:lnTo>
                    <a:pt x="2755" y="20399"/>
                  </a:lnTo>
                  <a:lnTo>
                    <a:pt x="2772" y="20399"/>
                  </a:lnTo>
                  <a:lnTo>
                    <a:pt x="2777" y="20399"/>
                  </a:lnTo>
                  <a:lnTo>
                    <a:pt x="2782" y="20392"/>
                  </a:lnTo>
                  <a:lnTo>
                    <a:pt x="2799" y="20376"/>
                  </a:lnTo>
                  <a:lnTo>
                    <a:pt x="2809" y="20376"/>
                  </a:lnTo>
                  <a:lnTo>
                    <a:pt x="2819" y="20385"/>
                  </a:lnTo>
                  <a:lnTo>
                    <a:pt x="2826" y="20385"/>
                  </a:lnTo>
                  <a:lnTo>
                    <a:pt x="2831" y="20385"/>
                  </a:lnTo>
                  <a:lnTo>
                    <a:pt x="2836" y="20376"/>
                  </a:lnTo>
                  <a:lnTo>
                    <a:pt x="2841" y="20355"/>
                  </a:lnTo>
                  <a:lnTo>
                    <a:pt x="2847" y="20348"/>
                  </a:lnTo>
                  <a:lnTo>
                    <a:pt x="2853" y="20339"/>
                  </a:lnTo>
                  <a:lnTo>
                    <a:pt x="2859" y="20339"/>
                  </a:lnTo>
                  <a:lnTo>
                    <a:pt x="2864" y="20339"/>
                  </a:lnTo>
                  <a:lnTo>
                    <a:pt x="2869" y="20339"/>
                  </a:lnTo>
                  <a:lnTo>
                    <a:pt x="2874" y="20332"/>
                  </a:lnTo>
                  <a:lnTo>
                    <a:pt x="2881" y="20325"/>
                  </a:lnTo>
                  <a:lnTo>
                    <a:pt x="2891" y="20311"/>
                  </a:lnTo>
                  <a:lnTo>
                    <a:pt x="2896" y="20302"/>
                  </a:lnTo>
                  <a:lnTo>
                    <a:pt x="2901" y="20302"/>
                  </a:lnTo>
                  <a:lnTo>
                    <a:pt x="2908" y="20295"/>
                  </a:lnTo>
                  <a:lnTo>
                    <a:pt x="2913" y="20288"/>
                  </a:lnTo>
                  <a:lnTo>
                    <a:pt x="2918" y="20288"/>
                  </a:lnTo>
                  <a:lnTo>
                    <a:pt x="2928" y="20288"/>
                  </a:lnTo>
                  <a:lnTo>
                    <a:pt x="2935" y="20274"/>
                  </a:lnTo>
                  <a:lnTo>
                    <a:pt x="2945" y="20265"/>
                  </a:lnTo>
                  <a:lnTo>
                    <a:pt x="2951" y="20258"/>
                  </a:lnTo>
                  <a:lnTo>
                    <a:pt x="2956" y="20228"/>
                  </a:lnTo>
                  <a:lnTo>
                    <a:pt x="2956" y="20222"/>
                  </a:lnTo>
                  <a:lnTo>
                    <a:pt x="2951" y="20208"/>
                  </a:lnTo>
                  <a:lnTo>
                    <a:pt x="2945" y="20201"/>
                  </a:lnTo>
                  <a:lnTo>
                    <a:pt x="2945" y="20192"/>
                  </a:lnTo>
                  <a:lnTo>
                    <a:pt x="2951" y="20185"/>
                  </a:lnTo>
                  <a:lnTo>
                    <a:pt x="2973" y="20164"/>
                  </a:lnTo>
                  <a:lnTo>
                    <a:pt x="2983" y="20155"/>
                  </a:lnTo>
                  <a:lnTo>
                    <a:pt x="2990" y="20164"/>
                  </a:lnTo>
                  <a:lnTo>
                    <a:pt x="2995" y="20164"/>
                  </a:lnTo>
                  <a:lnTo>
                    <a:pt x="2995" y="20141"/>
                  </a:lnTo>
                  <a:lnTo>
                    <a:pt x="3000" y="20134"/>
                  </a:lnTo>
                  <a:lnTo>
                    <a:pt x="3022" y="20127"/>
                  </a:lnTo>
                  <a:lnTo>
                    <a:pt x="3027" y="20127"/>
                  </a:lnTo>
                  <a:lnTo>
                    <a:pt x="3032" y="20111"/>
                  </a:lnTo>
                  <a:lnTo>
                    <a:pt x="3044" y="20097"/>
                  </a:lnTo>
                  <a:lnTo>
                    <a:pt x="3049" y="20090"/>
                  </a:lnTo>
                  <a:lnTo>
                    <a:pt x="3049" y="20081"/>
                  </a:lnTo>
                  <a:lnTo>
                    <a:pt x="3055" y="20074"/>
                  </a:lnTo>
                  <a:lnTo>
                    <a:pt x="3065" y="20067"/>
                  </a:lnTo>
                  <a:lnTo>
                    <a:pt x="3077" y="20060"/>
                  </a:lnTo>
                  <a:lnTo>
                    <a:pt x="3092" y="20037"/>
                  </a:lnTo>
                  <a:lnTo>
                    <a:pt x="3099" y="20031"/>
                  </a:lnTo>
                  <a:lnTo>
                    <a:pt x="3109" y="20001"/>
                  </a:lnTo>
                  <a:lnTo>
                    <a:pt x="3153" y="19994"/>
                  </a:lnTo>
                  <a:lnTo>
                    <a:pt x="3153" y="19980"/>
                  </a:lnTo>
                  <a:lnTo>
                    <a:pt x="3169" y="19971"/>
                  </a:lnTo>
                  <a:lnTo>
                    <a:pt x="3181" y="19971"/>
                  </a:lnTo>
                  <a:lnTo>
                    <a:pt x="3186" y="19971"/>
                  </a:lnTo>
                  <a:lnTo>
                    <a:pt x="3186" y="19950"/>
                  </a:lnTo>
                  <a:lnTo>
                    <a:pt x="3191" y="19934"/>
                  </a:lnTo>
                  <a:lnTo>
                    <a:pt x="3186" y="19934"/>
                  </a:lnTo>
                  <a:lnTo>
                    <a:pt x="3208" y="19920"/>
                  </a:lnTo>
                  <a:lnTo>
                    <a:pt x="3213" y="19913"/>
                  </a:lnTo>
                  <a:lnTo>
                    <a:pt x="3213" y="19897"/>
                  </a:lnTo>
                  <a:lnTo>
                    <a:pt x="3218" y="19883"/>
                  </a:lnTo>
                  <a:lnTo>
                    <a:pt x="3235" y="19853"/>
                  </a:lnTo>
                  <a:lnTo>
                    <a:pt x="3240" y="19846"/>
                  </a:lnTo>
                  <a:lnTo>
                    <a:pt x="3251" y="19840"/>
                  </a:lnTo>
                  <a:lnTo>
                    <a:pt x="3262" y="19833"/>
                  </a:lnTo>
                  <a:lnTo>
                    <a:pt x="3278" y="19803"/>
                  </a:lnTo>
                  <a:lnTo>
                    <a:pt x="3283" y="19780"/>
                  </a:lnTo>
                  <a:lnTo>
                    <a:pt x="3290" y="19773"/>
                  </a:lnTo>
                  <a:lnTo>
                    <a:pt x="3290" y="19766"/>
                  </a:lnTo>
                  <a:lnTo>
                    <a:pt x="3290" y="19759"/>
                  </a:lnTo>
                  <a:lnTo>
                    <a:pt x="3278" y="19743"/>
                  </a:lnTo>
                  <a:lnTo>
                    <a:pt x="3251" y="19722"/>
                  </a:lnTo>
                  <a:lnTo>
                    <a:pt x="3235" y="19713"/>
                  </a:lnTo>
                  <a:lnTo>
                    <a:pt x="3223" y="19713"/>
                  </a:lnTo>
                  <a:lnTo>
                    <a:pt x="3201" y="19699"/>
                  </a:lnTo>
                  <a:lnTo>
                    <a:pt x="3196" y="19692"/>
                  </a:lnTo>
                  <a:lnTo>
                    <a:pt x="3201" y="19669"/>
                  </a:lnTo>
                  <a:lnTo>
                    <a:pt x="3208" y="19639"/>
                  </a:lnTo>
                  <a:lnTo>
                    <a:pt x="3208" y="19632"/>
                  </a:lnTo>
                  <a:lnTo>
                    <a:pt x="3235" y="19602"/>
                  </a:lnTo>
                  <a:lnTo>
                    <a:pt x="3240" y="19596"/>
                  </a:lnTo>
                  <a:lnTo>
                    <a:pt x="3245" y="19589"/>
                  </a:lnTo>
                  <a:lnTo>
                    <a:pt x="3256" y="19575"/>
                  </a:lnTo>
                  <a:lnTo>
                    <a:pt x="3256" y="19566"/>
                  </a:lnTo>
                  <a:lnTo>
                    <a:pt x="3251" y="19559"/>
                  </a:lnTo>
                  <a:lnTo>
                    <a:pt x="3268" y="19538"/>
                  </a:lnTo>
                  <a:lnTo>
                    <a:pt x="3273" y="19529"/>
                  </a:lnTo>
                  <a:lnTo>
                    <a:pt x="3278" y="19529"/>
                  </a:lnTo>
                  <a:lnTo>
                    <a:pt x="3278" y="19545"/>
                  </a:lnTo>
                  <a:lnTo>
                    <a:pt x="3290" y="19545"/>
                  </a:lnTo>
                  <a:lnTo>
                    <a:pt x="3305" y="19538"/>
                  </a:lnTo>
                  <a:lnTo>
                    <a:pt x="3310" y="19529"/>
                  </a:lnTo>
                  <a:lnTo>
                    <a:pt x="3310" y="19515"/>
                  </a:lnTo>
                  <a:lnTo>
                    <a:pt x="3310" y="19508"/>
                  </a:lnTo>
                  <a:lnTo>
                    <a:pt x="3295" y="19501"/>
                  </a:lnTo>
                  <a:lnTo>
                    <a:pt x="3295" y="19492"/>
                  </a:lnTo>
                  <a:lnTo>
                    <a:pt x="3305" y="19485"/>
                  </a:lnTo>
                  <a:lnTo>
                    <a:pt x="3332" y="19478"/>
                  </a:lnTo>
                  <a:lnTo>
                    <a:pt x="3344" y="19471"/>
                  </a:lnTo>
                  <a:lnTo>
                    <a:pt x="3355" y="19448"/>
                  </a:lnTo>
                  <a:lnTo>
                    <a:pt x="3360" y="19434"/>
                  </a:lnTo>
                  <a:lnTo>
                    <a:pt x="3360" y="19418"/>
                  </a:lnTo>
                  <a:lnTo>
                    <a:pt x="3355" y="19405"/>
                  </a:lnTo>
                  <a:lnTo>
                    <a:pt x="3344" y="19391"/>
                  </a:lnTo>
                  <a:lnTo>
                    <a:pt x="3327" y="19375"/>
                  </a:lnTo>
                  <a:lnTo>
                    <a:pt x="3310" y="19361"/>
                  </a:lnTo>
                  <a:lnTo>
                    <a:pt x="3322" y="19361"/>
                  </a:lnTo>
                  <a:lnTo>
                    <a:pt x="3332" y="19375"/>
                  </a:lnTo>
                  <a:lnTo>
                    <a:pt x="3337" y="19375"/>
                  </a:lnTo>
                  <a:lnTo>
                    <a:pt x="3344" y="19375"/>
                  </a:lnTo>
                  <a:lnTo>
                    <a:pt x="3355" y="19368"/>
                  </a:lnTo>
                  <a:lnTo>
                    <a:pt x="3365" y="19345"/>
                  </a:lnTo>
                  <a:lnTo>
                    <a:pt x="3377" y="19331"/>
                  </a:lnTo>
                  <a:lnTo>
                    <a:pt x="3382" y="19324"/>
                  </a:lnTo>
                  <a:lnTo>
                    <a:pt x="3377" y="19308"/>
                  </a:lnTo>
                  <a:lnTo>
                    <a:pt x="3377" y="19301"/>
                  </a:lnTo>
                  <a:lnTo>
                    <a:pt x="3382" y="19287"/>
                  </a:lnTo>
                  <a:lnTo>
                    <a:pt x="3409" y="19243"/>
                  </a:lnTo>
                  <a:lnTo>
                    <a:pt x="3426" y="19227"/>
                  </a:lnTo>
                  <a:lnTo>
                    <a:pt x="3436" y="19227"/>
                  </a:lnTo>
                  <a:lnTo>
                    <a:pt x="3441" y="19220"/>
                  </a:lnTo>
                  <a:lnTo>
                    <a:pt x="3436" y="19197"/>
                  </a:lnTo>
                  <a:lnTo>
                    <a:pt x="3436" y="19191"/>
                  </a:lnTo>
                  <a:lnTo>
                    <a:pt x="3441" y="19177"/>
                  </a:lnTo>
                  <a:lnTo>
                    <a:pt x="3459" y="19154"/>
                  </a:lnTo>
                  <a:lnTo>
                    <a:pt x="3474" y="19147"/>
                  </a:lnTo>
                  <a:lnTo>
                    <a:pt x="3491" y="19140"/>
                  </a:lnTo>
                  <a:lnTo>
                    <a:pt x="3508" y="19124"/>
                  </a:lnTo>
                  <a:lnTo>
                    <a:pt x="3518" y="19110"/>
                  </a:lnTo>
                  <a:lnTo>
                    <a:pt x="3528" y="19096"/>
                  </a:lnTo>
                  <a:lnTo>
                    <a:pt x="3562" y="19066"/>
                  </a:lnTo>
                  <a:lnTo>
                    <a:pt x="3568" y="19066"/>
                  </a:lnTo>
                  <a:lnTo>
                    <a:pt x="3573" y="19066"/>
                  </a:lnTo>
                  <a:lnTo>
                    <a:pt x="3578" y="19080"/>
                  </a:lnTo>
                  <a:lnTo>
                    <a:pt x="3617" y="19080"/>
                  </a:lnTo>
                  <a:lnTo>
                    <a:pt x="3632" y="19080"/>
                  </a:lnTo>
                  <a:lnTo>
                    <a:pt x="3637" y="19073"/>
                  </a:lnTo>
                  <a:lnTo>
                    <a:pt x="3644" y="19050"/>
                  </a:lnTo>
                  <a:lnTo>
                    <a:pt x="3649" y="19036"/>
                  </a:lnTo>
                  <a:lnTo>
                    <a:pt x="3660" y="19023"/>
                  </a:lnTo>
                  <a:lnTo>
                    <a:pt x="3665" y="19013"/>
                  </a:lnTo>
                  <a:lnTo>
                    <a:pt x="3687" y="19006"/>
                  </a:lnTo>
                  <a:lnTo>
                    <a:pt x="3699" y="19006"/>
                  </a:lnTo>
                  <a:lnTo>
                    <a:pt x="3672" y="19029"/>
                  </a:lnTo>
                  <a:lnTo>
                    <a:pt x="3655" y="19043"/>
                  </a:lnTo>
                  <a:lnTo>
                    <a:pt x="3644" y="19059"/>
                  </a:lnTo>
                  <a:lnTo>
                    <a:pt x="3637" y="19073"/>
                  </a:lnTo>
                  <a:lnTo>
                    <a:pt x="3637" y="19080"/>
                  </a:lnTo>
                  <a:lnTo>
                    <a:pt x="3632" y="19087"/>
                  </a:lnTo>
                  <a:lnTo>
                    <a:pt x="3622" y="19096"/>
                  </a:lnTo>
                  <a:lnTo>
                    <a:pt x="3617" y="19103"/>
                  </a:lnTo>
                  <a:lnTo>
                    <a:pt x="3627" y="19117"/>
                  </a:lnTo>
                  <a:lnTo>
                    <a:pt x="3665" y="19154"/>
                  </a:lnTo>
                  <a:lnTo>
                    <a:pt x="3682" y="19161"/>
                  </a:lnTo>
                  <a:lnTo>
                    <a:pt x="3714" y="19170"/>
                  </a:lnTo>
                  <a:lnTo>
                    <a:pt x="3719" y="19184"/>
                  </a:lnTo>
                  <a:lnTo>
                    <a:pt x="3709" y="19184"/>
                  </a:lnTo>
                  <a:lnTo>
                    <a:pt x="3660" y="19161"/>
                  </a:lnTo>
                  <a:lnTo>
                    <a:pt x="3637" y="19161"/>
                  </a:lnTo>
                  <a:lnTo>
                    <a:pt x="3622" y="19170"/>
                  </a:lnTo>
                  <a:lnTo>
                    <a:pt x="3610" y="19170"/>
                  </a:lnTo>
                  <a:lnTo>
                    <a:pt x="3600" y="19161"/>
                  </a:lnTo>
                  <a:lnTo>
                    <a:pt x="3590" y="19154"/>
                  </a:lnTo>
                  <a:lnTo>
                    <a:pt x="3583" y="19147"/>
                  </a:lnTo>
                  <a:lnTo>
                    <a:pt x="3573" y="19147"/>
                  </a:lnTo>
                  <a:lnTo>
                    <a:pt x="3535" y="19177"/>
                  </a:lnTo>
                  <a:lnTo>
                    <a:pt x="3518" y="19197"/>
                  </a:lnTo>
                  <a:lnTo>
                    <a:pt x="3481" y="19227"/>
                  </a:lnTo>
                  <a:lnTo>
                    <a:pt x="3474" y="19234"/>
                  </a:lnTo>
                  <a:lnTo>
                    <a:pt x="3474" y="19257"/>
                  </a:lnTo>
                  <a:lnTo>
                    <a:pt x="3481" y="19287"/>
                  </a:lnTo>
                  <a:lnTo>
                    <a:pt x="3481" y="19308"/>
                  </a:lnTo>
                  <a:lnTo>
                    <a:pt x="3469" y="19368"/>
                  </a:lnTo>
                  <a:lnTo>
                    <a:pt x="3464" y="19391"/>
                  </a:lnTo>
                  <a:lnTo>
                    <a:pt x="3447" y="19418"/>
                  </a:lnTo>
                  <a:lnTo>
                    <a:pt x="3436" y="19448"/>
                  </a:lnTo>
                  <a:lnTo>
                    <a:pt x="3431" y="19471"/>
                  </a:lnTo>
                  <a:lnTo>
                    <a:pt x="3426" y="19508"/>
                  </a:lnTo>
                  <a:lnTo>
                    <a:pt x="3431" y="19522"/>
                  </a:lnTo>
                  <a:lnTo>
                    <a:pt x="3436" y="19529"/>
                  </a:lnTo>
                  <a:lnTo>
                    <a:pt x="3464" y="19545"/>
                  </a:lnTo>
                  <a:lnTo>
                    <a:pt x="3469" y="19545"/>
                  </a:lnTo>
                  <a:lnTo>
                    <a:pt x="3474" y="19545"/>
                  </a:lnTo>
                  <a:lnTo>
                    <a:pt x="3508" y="19508"/>
                  </a:lnTo>
                  <a:lnTo>
                    <a:pt x="3513" y="19508"/>
                  </a:lnTo>
                  <a:lnTo>
                    <a:pt x="3496" y="19545"/>
                  </a:lnTo>
                  <a:lnTo>
                    <a:pt x="3491" y="19559"/>
                  </a:lnTo>
                  <a:lnTo>
                    <a:pt x="3474" y="19582"/>
                  </a:lnTo>
                  <a:lnTo>
                    <a:pt x="3464" y="19589"/>
                  </a:lnTo>
                  <a:lnTo>
                    <a:pt x="3447" y="19596"/>
                  </a:lnTo>
                  <a:lnTo>
                    <a:pt x="3431" y="19612"/>
                  </a:lnTo>
                  <a:lnTo>
                    <a:pt x="3426" y="19619"/>
                  </a:lnTo>
                  <a:lnTo>
                    <a:pt x="3419" y="19632"/>
                  </a:lnTo>
                  <a:lnTo>
                    <a:pt x="3414" y="19648"/>
                  </a:lnTo>
                  <a:lnTo>
                    <a:pt x="3414" y="19655"/>
                  </a:lnTo>
                  <a:lnTo>
                    <a:pt x="3419" y="19655"/>
                  </a:lnTo>
                  <a:lnTo>
                    <a:pt x="3436" y="19676"/>
                  </a:lnTo>
                  <a:lnTo>
                    <a:pt x="3447" y="19676"/>
                  </a:lnTo>
                  <a:lnTo>
                    <a:pt x="3464" y="19662"/>
                  </a:lnTo>
                  <a:lnTo>
                    <a:pt x="3469" y="19625"/>
                  </a:lnTo>
                  <a:lnTo>
                    <a:pt x="3481" y="19632"/>
                  </a:lnTo>
                  <a:lnTo>
                    <a:pt x="3486" y="19632"/>
                  </a:lnTo>
                  <a:lnTo>
                    <a:pt x="3491" y="19632"/>
                  </a:lnTo>
                  <a:lnTo>
                    <a:pt x="3491" y="19625"/>
                  </a:lnTo>
                  <a:lnTo>
                    <a:pt x="3486" y="19619"/>
                  </a:lnTo>
                  <a:lnTo>
                    <a:pt x="3496" y="19625"/>
                  </a:lnTo>
                  <a:lnTo>
                    <a:pt x="3508" y="19632"/>
                  </a:lnTo>
                  <a:lnTo>
                    <a:pt x="3513" y="19632"/>
                  </a:lnTo>
                  <a:lnTo>
                    <a:pt x="3518" y="19619"/>
                  </a:lnTo>
                  <a:lnTo>
                    <a:pt x="3523" y="19612"/>
                  </a:lnTo>
                  <a:lnTo>
                    <a:pt x="3540" y="19589"/>
                  </a:lnTo>
                  <a:lnTo>
                    <a:pt x="3545" y="19575"/>
                  </a:lnTo>
                  <a:lnTo>
                    <a:pt x="3545" y="19559"/>
                  </a:lnTo>
                  <a:lnTo>
                    <a:pt x="3545" y="19552"/>
                  </a:lnTo>
                  <a:lnTo>
                    <a:pt x="3551" y="19552"/>
                  </a:lnTo>
                  <a:lnTo>
                    <a:pt x="3556" y="19559"/>
                  </a:lnTo>
                  <a:lnTo>
                    <a:pt x="3562" y="19559"/>
                  </a:lnTo>
                  <a:lnTo>
                    <a:pt x="3578" y="19545"/>
                  </a:lnTo>
                  <a:lnTo>
                    <a:pt x="3583" y="19545"/>
                  </a:lnTo>
                  <a:lnTo>
                    <a:pt x="3590" y="19545"/>
                  </a:lnTo>
                  <a:lnTo>
                    <a:pt x="3595" y="19545"/>
                  </a:lnTo>
                  <a:lnTo>
                    <a:pt x="3622" y="19508"/>
                  </a:lnTo>
                  <a:lnTo>
                    <a:pt x="3622" y="19501"/>
                  </a:lnTo>
                  <a:lnTo>
                    <a:pt x="3617" y="19485"/>
                  </a:lnTo>
                  <a:lnTo>
                    <a:pt x="3622" y="19485"/>
                  </a:lnTo>
                  <a:lnTo>
                    <a:pt x="3637" y="19501"/>
                  </a:lnTo>
                  <a:lnTo>
                    <a:pt x="3637" y="19478"/>
                  </a:lnTo>
                  <a:lnTo>
                    <a:pt x="3637" y="19471"/>
                  </a:lnTo>
                  <a:lnTo>
                    <a:pt x="3649" y="19455"/>
                  </a:lnTo>
                  <a:lnTo>
                    <a:pt x="3655" y="19464"/>
                  </a:lnTo>
                  <a:lnTo>
                    <a:pt x="3660" y="19492"/>
                  </a:lnTo>
                  <a:lnTo>
                    <a:pt x="3660" y="19501"/>
                  </a:lnTo>
                  <a:lnTo>
                    <a:pt x="3665" y="19464"/>
                  </a:lnTo>
                  <a:lnTo>
                    <a:pt x="3677" y="19441"/>
                  </a:lnTo>
                  <a:lnTo>
                    <a:pt x="3682" y="19434"/>
                  </a:lnTo>
                  <a:lnTo>
                    <a:pt x="3682" y="19405"/>
                  </a:lnTo>
                  <a:lnTo>
                    <a:pt x="3692" y="19434"/>
                  </a:lnTo>
                  <a:lnTo>
                    <a:pt x="3699" y="19441"/>
                  </a:lnTo>
                  <a:lnTo>
                    <a:pt x="3714" y="19434"/>
                  </a:lnTo>
                  <a:lnTo>
                    <a:pt x="3719" y="19441"/>
                  </a:lnTo>
                  <a:lnTo>
                    <a:pt x="3726" y="19448"/>
                  </a:lnTo>
                  <a:lnTo>
                    <a:pt x="3741" y="19455"/>
                  </a:lnTo>
                  <a:lnTo>
                    <a:pt x="3753" y="19455"/>
                  </a:lnTo>
                  <a:lnTo>
                    <a:pt x="3764" y="19455"/>
                  </a:lnTo>
                  <a:lnTo>
                    <a:pt x="3769" y="19448"/>
                  </a:lnTo>
                  <a:lnTo>
                    <a:pt x="3774" y="19441"/>
                  </a:lnTo>
                  <a:lnTo>
                    <a:pt x="3781" y="19441"/>
                  </a:lnTo>
                  <a:lnTo>
                    <a:pt x="3786" y="19448"/>
                  </a:lnTo>
                  <a:lnTo>
                    <a:pt x="3791" y="19441"/>
                  </a:lnTo>
                  <a:lnTo>
                    <a:pt x="3759" y="19418"/>
                  </a:lnTo>
                  <a:lnTo>
                    <a:pt x="3764" y="19411"/>
                  </a:lnTo>
                  <a:lnTo>
                    <a:pt x="3769" y="19411"/>
                  </a:lnTo>
                  <a:lnTo>
                    <a:pt x="3774" y="19411"/>
                  </a:lnTo>
                  <a:lnTo>
                    <a:pt x="3774" y="19405"/>
                  </a:lnTo>
                  <a:lnTo>
                    <a:pt x="3774" y="19375"/>
                  </a:lnTo>
                  <a:lnTo>
                    <a:pt x="3774" y="19361"/>
                  </a:lnTo>
                  <a:lnTo>
                    <a:pt x="3774" y="19345"/>
                  </a:lnTo>
                  <a:lnTo>
                    <a:pt x="3774" y="19338"/>
                  </a:lnTo>
                  <a:lnTo>
                    <a:pt x="3781" y="19331"/>
                  </a:lnTo>
                  <a:lnTo>
                    <a:pt x="3791" y="19324"/>
                  </a:lnTo>
                  <a:lnTo>
                    <a:pt x="3796" y="19317"/>
                  </a:lnTo>
                  <a:lnTo>
                    <a:pt x="3801" y="19308"/>
                  </a:lnTo>
                  <a:lnTo>
                    <a:pt x="3801" y="19294"/>
                  </a:lnTo>
                  <a:lnTo>
                    <a:pt x="3796" y="19280"/>
                  </a:lnTo>
                  <a:lnTo>
                    <a:pt x="3791" y="19280"/>
                  </a:lnTo>
                  <a:lnTo>
                    <a:pt x="3786" y="19287"/>
                  </a:lnTo>
                  <a:lnTo>
                    <a:pt x="3774" y="19294"/>
                  </a:lnTo>
                  <a:lnTo>
                    <a:pt x="3759" y="19294"/>
                  </a:lnTo>
                  <a:lnTo>
                    <a:pt x="3747" y="19301"/>
                  </a:lnTo>
                  <a:lnTo>
                    <a:pt x="3759" y="19287"/>
                  </a:lnTo>
                  <a:lnTo>
                    <a:pt x="3764" y="19287"/>
                  </a:lnTo>
                  <a:lnTo>
                    <a:pt x="3781" y="19287"/>
                  </a:lnTo>
                  <a:lnTo>
                    <a:pt x="3786" y="19280"/>
                  </a:lnTo>
                  <a:lnTo>
                    <a:pt x="3786" y="19271"/>
                  </a:lnTo>
                  <a:lnTo>
                    <a:pt x="3791" y="19250"/>
                  </a:lnTo>
                  <a:lnTo>
                    <a:pt x="3791" y="19243"/>
                  </a:lnTo>
                  <a:lnTo>
                    <a:pt x="3786" y="19234"/>
                  </a:lnTo>
                  <a:lnTo>
                    <a:pt x="3781" y="19234"/>
                  </a:lnTo>
                  <a:lnTo>
                    <a:pt x="3764" y="19214"/>
                  </a:lnTo>
                  <a:lnTo>
                    <a:pt x="3764" y="19207"/>
                  </a:lnTo>
                  <a:lnTo>
                    <a:pt x="3774" y="19207"/>
                  </a:lnTo>
                  <a:lnTo>
                    <a:pt x="3786" y="19207"/>
                  </a:lnTo>
                  <a:lnTo>
                    <a:pt x="3791" y="19197"/>
                  </a:lnTo>
                  <a:lnTo>
                    <a:pt x="3796" y="19177"/>
                  </a:lnTo>
                  <a:lnTo>
                    <a:pt x="3808" y="19147"/>
                  </a:lnTo>
                  <a:lnTo>
                    <a:pt x="3808" y="19140"/>
                  </a:lnTo>
                  <a:lnTo>
                    <a:pt x="3801" y="19140"/>
                  </a:lnTo>
                  <a:lnTo>
                    <a:pt x="3791" y="19147"/>
                  </a:lnTo>
                  <a:lnTo>
                    <a:pt x="3791" y="19140"/>
                  </a:lnTo>
                  <a:lnTo>
                    <a:pt x="3796" y="19133"/>
                  </a:lnTo>
                  <a:lnTo>
                    <a:pt x="3801" y="19124"/>
                  </a:lnTo>
                  <a:lnTo>
                    <a:pt x="3808" y="19124"/>
                  </a:lnTo>
                  <a:lnTo>
                    <a:pt x="3813" y="19124"/>
                  </a:lnTo>
                  <a:lnTo>
                    <a:pt x="3823" y="19124"/>
                  </a:lnTo>
                  <a:lnTo>
                    <a:pt x="3828" y="19117"/>
                  </a:lnTo>
                  <a:lnTo>
                    <a:pt x="3845" y="19096"/>
                  </a:lnTo>
                  <a:lnTo>
                    <a:pt x="3851" y="19087"/>
                  </a:lnTo>
                  <a:lnTo>
                    <a:pt x="3828" y="19147"/>
                  </a:lnTo>
                  <a:lnTo>
                    <a:pt x="3823" y="19161"/>
                  </a:lnTo>
                  <a:lnTo>
                    <a:pt x="3823" y="19170"/>
                  </a:lnTo>
                  <a:lnTo>
                    <a:pt x="3823" y="19177"/>
                  </a:lnTo>
                  <a:lnTo>
                    <a:pt x="3823" y="19191"/>
                  </a:lnTo>
                  <a:lnTo>
                    <a:pt x="3823" y="19197"/>
                  </a:lnTo>
                  <a:lnTo>
                    <a:pt x="3828" y="19207"/>
                  </a:lnTo>
                  <a:lnTo>
                    <a:pt x="3840" y="19207"/>
                  </a:lnTo>
                  <a:lnTo>
                    <a:pt x="3835" y="19184"/>
                  </a:lnTo>
                  <a:lnTo>
                    <a:pt x="3845" y="19184"/>
                  </a:lnTo>
                  <a:lnTo>
                    <a:pt x="3862" y="19177"/>
                  </a:lnTo>
                  <a:lnTo>
                    <a:pt x="3868" y="19170"/>
                  </a:lnTo>
                  <a:lnTo>
                    <a:pt x="3873" y="19154"/>
                  </a:lnTo>
                  <a:lnTo>
                    <a:pt x="3873" y="19147"/>
                  </a:lnTo>
                  <a:lnTo>
                    <a:pt x="3878" y="19154"/>
                  </a:lnTo>
                  <a:lnTo>
                    <a:pt x="3890" y="19161"/>
                  </a:lnTo>
                  <a:lnTo>
                    <a:pt x="3895" y="19170"/>
                  </a:lnTo>
                  <a:lnTo>
                    <a:pt x="3900" y="19170"/>
                  </a:lnTo>
                  <a:lnTo>
                    <a:pt x="3905" y="19170"/>
                  </a:lnTo>
                  <a:lnTo>
                    <a:pt x="3910" y="19161"/>
                  </a:lnTo>
                  <a:lnTo>
                    <a:pt x="3917" y="19154"/>
                  </a:lnTo>
                  <a:lnTo>
                    <a:pt x="3922" y="19147"/>
                  </a:lnTo>
                  <a:lnTo>
                    <a:pt x="3932" y="19147"/>
                  </a:lnTo>
                  <a:lnTo>
                    <a:pt x="3937" y="19147"/>
                  </a:lnTo>
                  <a:lnTo>
                    <a:pt x="3944" y="19154"/>
                  </a:lnTo>
                  <a:lnTo>
                    <a:pt x="3960" y="19140"/>
                  </a:lnTo>
                  <a:lnTo>
                    <a:pt x="3982" y="19140"/>
                  </a:lnTo>
                  <a:lnTo>
                    <a:pt x="3992" y="19147"/>
                  </a:lnTo>
                  <a:lnTo>
                    <a:pt x="3960" y="19161"/>
                  </a:lnTo>
                  <a:lnTo>
                    <a:pt x="3955" y="19177"/>
                  </a:lnTo>
                  <a:lnTo>
                    <a:pt x="3955" y="19207"/>
                  </a:lnTo>
                  <a:lnTo>
                    <a:pt x="3960" y="19214"/>
                  </a:lnTo>
                  <a:lnTo>
                    <a:pt x="3965" y="19220"/>
                  </a:lnTo>
                  <a:lnTo>
                    <a:pt x="3982" y="19227"/>
                  </a:lnTo>
                  <a:lnTo>
                    <a:pt x="3972" y="19243"/>
                  </a:lnTo>
                  <a:lnTo>
                    <a:pt x="3965" y="19243"/>
                  </a:lnTo>
                  <a:lnTo>
                    <a:pt x="3965" y="19250"/>
                  </a:lnTo>
                  <a:lnTo>
                    <a:pt x="3972" y="19257"/>
                  </a:lnTo>
                  <a:lnTo>
                    <a:pt x="3987" y="19250"/>
                  </a:lnTo>
                  <a:lnTo>
                    <a:pt x="3999" y="19250"/>
                  </a:lnTo>
                  <a:lnTo>
                    <a:pt x="4004" y="19257"/>
                  </a:lnTo>
                  <a:lnTo>
                    <a:pt x="4004" y="19264"/>
                  </a:lnTo>
                  <a:lnTo>
                    <a:pt x="4004" y="19271"/>
                  </a:lnTo>
                  <a:lnTo>
                    <a:pt x="4004" y="19280"/>
                  </a:lnTo>
                  <a:lnTo>
                    <a:pt x="4053" y="19280"/>
                  </a:lnTo>
                  <a:lnTo>
                    <a:pt x="4053" y="19287"/>
                  </a:lnTo>
                  <a:lnTo>
                    <a:pt x="4047" y="19301"/>
                  </a:lnTo>
                  <a:lnTo>
                    <a:pt x="4041" y="19308"/>
                  </a:lnTo>
                  <a:lnTo>
                    <a:pt x="4031" y="19324"/>
                  </a:lnTo>
                  <a:lnTo>
                    <a:pt x="4036" y="19324"/>
                  </a:lnTo>
                  <a:lnTo>
                    <a:pt x="4053" y="19324"/>
                  </a:lnTo>
                  <a:lnTo>
                    <a:pt x="4069" y="19331"/>
                  </a:lnTo>
                  <a:lnTo>
                    <a:pt x="4091" y="19345"/>
                  </a:lnTo>
                  <a:lnTo>
                    <a:pt x="4108" y="19345"/>
                  </a:lnTo>
                  <a:lnTo>
                    <a:pt x="4118" y="19338"/>
                  </a:lnTo>
                  <a:lnTo>
                    <a:pt x="4123" y="19324"/>
                  </a:lnTo>
                  <a:lnTo>
                    <a:pt x="4135" y="19301"/>
                  </a:lnTo>
                  <a:lnTo>
                    <a:pt x="4145" y="19280"/>
                  </a:lnTo>
                  <a:lnTo>
                    <a:pt x="4162" y="19264"/>
                  </a:lnTo>
                  <a:lnTo>
                    <a:pt x="4168" y="19264"/>
                  </a:lnTo>
                  <a:lnTo>
                    <a:pt x="4156" y="19287"/>
                  </a:lnTo>
                  <a:lnTo>
                    <a:pt x="4151" y="19301"/>
                  </a:lnTo>
                  <a:lnTo>
                    <a:pt x="4145" y="19324"/>
                  </a:lnTo>
                  <a:lnTo>
                    <a:pt x="4140" y="19361"/>
                  </a:lnTo>
                  <a:lnTo>
                    <a:pt x="4145" y="19375"/>
                  </a:lnTo>
                  <a:lnTo>
                    <a:pt x="4156" y="19382"/>
                  </a:lnTo>
                  <a:lnTo>
                    <a:pt x="4162" y="19391"/>
                  </a:lnTo>
                  <a:lnTo>
                    <a:pt x="4168" y="19398"/>
                  </a:lnTo>
                  <a:lnTo>
                    <a:pt x="4178" y="19405"/>
                  </a:lnTo>
                  <a:lnTo>
                    <a:pt x="4200" y="19411"/>
                  </a:lnTo>
                  <a:lnTo>
                    <a:pt x="4217" y="19428"/>
                  </a:lnTo>
                  <a:lnTo>
                    <a:pt x="4224" y="19441"/>
                  </a:lnTo>
                  <a:lnTo>
                    <a:pt x="4222" y="19441"/>
                  </a:lnTo>
                  <a:lnTo>
                    <a:pt x="4210" y="19455"/>
                  </a:lnTo>
                  <a:lnTo>
                    <a:pt x="4200" y="19478"/>
                  </a:lnTo>
                  <a:lnTo>
                    <a:pt x="4200" y="19492"/>
                  </a:lnTo>
                  <a:lnTo>
                    <a:pt x="4217" y="19455"/>
                  </a:lnTo>
                  <a:lnTo>
                    <a:pt x="4227" y="19446"/>
                  </a:lnTo>
                  <a:lnTo>
                    <a:pt x="4227" y="19448"/>
                  </a:lnTo>
                  <a:lnTo>
                    <a:pt x="4227" y="19455"/>
                  </a:lnTo>
                  <a:lnTo>
                    <a:pt x="4222" y="19464"/>
                  </a:lnTo>
                  <a:lnTo>
                    <a:pt x="4222" y="19471"/>
                  </a:lnTo>
                  <a:lnTo>
                    <a:pt x="4237" y="19471"/>
                  </a:lnTo>
                  <a:lnTo>
                    <a:pt x="4255" y="19471"/>
                  </a:lnTo>
                  <a:lnTo>
                    <a:pt x="4287" y="19455"/>
                  </a:lnTo>
                  <a:lnTo>
                    <a:pt x="4347" y="19441"/>
                  </a:lnTo>
                  <a:lnTo>
                    <a:pt x="4391" y="19441"/>
                  </a:lnTo>
                  <a:lnTo>
                    <a:pt x="4440" y="19455"/>
                  </a:lnTo>
                  <a:lnTo>
                    <a:pt x="4483" y="19471"/>
                  </a:lnTo>
                  <a:lnTo>
                    <a:pt x="4500" y="19464"/>
                  </a:lnTo>
                  <a:lnTo>
                    <a:pt x="4510" y="19455"/>
                  </a:lnTo>
                  <a:lnTo>
                    <a:pt x="4517" y="19448"/>
                  </a:lnTo>
                  <a:lnTo>
                    <a:pt x="4517" y="19434"/>
                  </a:lnTo>
                  <a:lnTo>
                    <a:pt x="4517" y="19428"/>
                  </a:lnTo>
                  <a:lnTo>
                    <a:pt x="4522" y="19428"/>
                  </a:lnTo>
                  <a:lnTo>
                    <a:pt x="4527" y="19434"/>
                  </a:lnTo>
                  <a:lnTo>
                    <a:pt x="4532" y="19455"/>
                  </a:lnTo>
                  <a:lnTo>
                    <a:pt x="4532" y="19464"/>
                  </a:lnTo>
                  <a:lnTo>
                    <a:pt x="4522" y="19485"/>
                  </a:lnTo>
                  <a:lnTo>
                    <a:pt x="4527" y="19492"/>
                  </a:lnTo>
                  <a:lnTo>
                    <a:pt x="4582" y="19529"/>
                  </a:lnTo>
                  <a:lnTo>
                    <a:pt x="4604" y="19538"/>
                  </a:lnTo>
                  <a:lnTo>
                    <a:pt x="4626" y="19538"/>
                  </a:lnTo>
                  <a:lnTo>
                    <a:pt x="4647" y="19529"/>
                  </a:lnTo>
                  <a:lnTo>
                    <a:pt x="4681" y="19508"/>
                  </a:lnTo>
                  <a:lnTo>
                    <a:pt x="4686" y="19501"/>
                  </a:lnTo>
                  <a:lnTo>
                    <a:pt x="4713" y="19455"/>
                  </a:lnTo>
                  <a:lnTo>
                    <a:pt x="4723" y="19441"/>
                  </a:lnTo>
                  <a:lnTo>
                    <a:pt x="4735" y="19441"/>
                  </a:lnTo>
                  <a:lnTo>
                    <a:pt x="4740" y="19441"/>
                  </a:lnTo>
                  <a:lnTo>
                    <a:pt x="4756" y="19471"/>
                  </a:lnTo>
                  <a:lnTo>
                    <a:pt x="4783" y="19485"/>
                  </a:lnTo>
                  <a:lnTo>
                    <a:pt x="4778" y="19485"/>
                  </a:lnTo>
                  <a:lnTo>
                    <a:pt x="4762" y="19485"/>
                  </a:lnTo>
                  <a:lnTo>
                    <a:pt x="4756" y="19492"/>
                  </a:lnTo>
                  <a:lnTo>
                    <a:pt x="4756" y="19501"/>
                  </a:lnTo>
                  <a:lnTo>
                    <a:pt x="4756" y="19508"/>
                  </a:lnTo>
                  <a:lnTo>
                    <a:pt x="4756" y="19529"/>
                  </a:lnTo>
                  <a:lnTo>
                    <a:pt x="4756" y="19545"/>
                  </a:lnTo>
                  <a:lnTo>
                    <a:pt x="4751" y="19508"/>
                  </a:lnTo>
                  <a:lnTo>
                    <a:pt x="4751" y="19478"/>
                  </a:lnTo>
                  <a:lnTo>
                    <a:pt x="4751" y="19471"/>
                  </a:lnTo>
                  <a:lnTo>
                    <a:pt x="4740" y="19448"/>
                  </a:lnTo>
                  <a:lnTo>
                    <a:pt x="4735" y="19448"/>
                  </a:lnTo>
                  <a:lnTo>
                    <a:pt x="4728" y="19448"/>
                  </a:lnTo>
                  <a:lnTo>
                    <a:pt x="4723" y="19455"/>
                  </a:lnTo>
                  <a:lnTo>
                    <a:pt x="4723" y="19464"/>
                  </a:lnTo>
                  <a:lnTo>
                    <a:pt x="4723" y="19471"/>
                  </a:lnTo>
                  <a:lnTo>
                    <a:pt x="4723" y="19478"/>
                  </a:lnTo>
                  <a:lnTo>
                    <a:pt x="4723" y="19492"/>
                  </a:lnTo>
                  <a:lnTo>
                    <a:pt x="4728" y="19508"/>
                  </a:lnTo>
                  <a:lnTo>
                    <a:pt x="4728" y="19515"/>
                  </a:lnTo>
                  <a:lnTo>
                    <a:pt x="4718" y="19538"/>
                  </a:lnTo>
                  <a:lnTo>
                    <a:pt x="4713" y="19545"/>
                  </a:lnTo>
                  <a:lnTo>
                    <a:pt x="4701" y="19552"/>
                  </a:lnTo>
                  <a:lnTo>
                    <a:pt x="4696" y="19559"/>
                  </a:lnTo>
                  <a:lnTo>
                    <a:pt x="4701" y="19566"/>
                  </a:lnTo>
                  <a:lnTo>
                    <a:pt x="4708" y="19575"/>
                  </a:lnTo>
                  <a:lnTo>
                    <a:pt x="4723" y="19589"/>
                  </a:lnTo>
                  <a:lnTo>
                    <a:pt x="4751" y="19612"/>
                  </a:lnTo>
                  <a:lnTo>
                    <a:pt x="4800" y="19648"/>
                  </a:lnTo>
                  <a:lnTo>
                    <a:pt x="4822" y="19662"/>
                  </a:lnTo>
                  <a:lnTo>
                    <a:pt x="4844" y="19669"/>
                  </a:lnTo>
                  <a:lnTo>
                    <a:pt x="4844" y="19676"/>
                  </a:lnTo>
                  <a:lnTo>
                    <a:pt x="4837" y="19685"/>
                  </a:lnTo>
                  <a:lnTo>
                    <a:pt x="4837" y="19692"/>
                  </a:lnTo>
                  <a:lnTo>
                    <a:pt x="4849" y="19692"/>
                  </a:lnTo>
                  <a:lnTo>
                    <a:pt x="4860" y="19699"/>
                  </a:lnTo>
                  <a:lnTo>
                    <a:pt x="4872" y="19713"/>
                  </a:lnTo>
                  <a:lnTo>
                    <a:pt x="4892" y="19743"/>
                  </a:lnTo>
                  <a:lnTo>
                    <a:pt x="4899" y="19759"/>
                  </a:lnTo>
                  <a:lnTo>
                    <a:pt x="4904" y="19773"/>
                  </a:lnTo>
                  <a:lnTo>
                    <a:pt x="4909" y="19787"/>
                  </a:lnTo>
                  <a:lnTo>
                    <a:pt x="4919" y="19810"/>
                  </a:lnTo>
                  <a:lnTo>
                    <a:pt x="4931" y="19823"/>
                  </a:lnTo>
                  <a:lnTo>
                    <a:pt x="4936" y="19833"/>
                  </a:lnTo>
                  <a:lnTo>
                    <a:pt x="4941" y="19840"/>
                  </a:lnTo>
                  <a:lnTo>
                    <a:pt x="4941" y="19846"/>
                  </a:lnTo>
                  <a:lnTo>
                    <a:pt x="4991" y="19897"/>
                  </a:lnTo>
                  <a:lnTo>
                    <a:pt x="5013" y="19913"/>
                  </a:lnTo>
                  <a:lnTo>
                    <a:pt x="5028" y="19927"/>
                  </a:lnTo>
                  <a:lnTo>
                    <a:pt x="5040" y="19934"/>
                  </a:lnTo>
                  <a:lnTo>
                    <a:pt x="5051" y="19913"/>
                  </a:lnTo>
                  <a:lnTo>
                    <a:pt x="5083" y="19906"/>
                  </a:lnTo>
                  <a:lnTo>
                    <a:pt x="5090" y="19897"/>
                  </a:lnTo>
                  <a:lnTo>
                    <a:pt x="5090" y="19890"/>
                  </a:lnTo>
                  <a:lnTo>
                    <a:pt x="5090" y="19869"/>
                  </a:lnTo>
                  <a:lnTo>
                    <a:pt x="5083" y="19853"/>
                  </a:lnTo>
                  <a:lnTo>
                    <a:pt x="5073" y="19823"/>
                  </a:lnTo>
                  <a:lnTo>
                    <a:pt x="5062" y="19816"/>
                  </a:lnTo>
                  <a:lnTo>
                    <a:pt x="5045" y="19816"/>
                  </a:lnTo>
                  <a:lnTo>
                    <a:pt x="5056" y="19803"/>
                  </a:lnTo>
                  <a:lnTo>
                    <a:pt x="5056" y="19796"/>
                  </a:lnTo>
                  <a:lnTo>
                    <a:pt x="5045" y="19787"/>
                  </a:lnTo>
                  <a:lnTo>
                    <a:pt x="5045" y="19780"/>
                  </a:lnTo>
                  <a:lnTo>
                    <a:pt x="5040" y="19773"/>
                  </a:lnTo>
                  <a:lnTo>
                    <a:pt x="5028" y="19759"/>
                  </a:lnTo>
                  <a:lnTo>
                    <a:pt x="5013" y="19750"/>
                  </a:lnTo>
                  <a:lnTo>
                    <a:pt x="5001" y="19750"/>
                  </a:lnTo>
                  <a:lnTo>
                    <a:pt x="4996" y="19759"/>
                  </a:lnTo>
                  <a:lnTo>
                    <a:pt x="5001" y="19743"/>
                  </a:lnTo>
                  <a:lnTo>
                    <a:pt x="5008" y="19743"/>
                  </a:lnTo>
                  <a:lnTo>
                    <a:pt x="5008" y="19736"/>
                  </a:lnTo>
                  <a:lnTo>
                    <a:pt x="5003" y="19727"/>
                  </a:lnTo>
                  <a:lnTo>
                    <a:pt x="5001" y="19729"/>
                  </a:lnTo>
                  <a:lnTo>
                    <a:pt x="4981" y="19743"/>
                  </a:lnTo>
                  <a:lnTo>
                    <a:pt x="4964" y="19759"/>
                  </a:lnTo>
                  <a:lnTo>
                    <a:pt x="4947" y="19780"/>
                  </a:lnTo>
                  <a:lnTo>
                    <a:pt x="4936" y="19780"/>
                  </a:lnTo>
                  <a:lnTo>
                    <a:pt x="4941" y="19759"/>
                  </a:lnTo>
                  <a:lnTo>
                    <a:pt x="4936" y="19722"/>
                  </a:lnTo>
                  <a:lnTo>
                    <a:pt x="4931" y="19692"/>
                  </a:lnTo>
                  <a:lnTo>
                    <a:pt x="4919" y="19676"/>
                  </a:lnTo>
                  <a:lnTo>
                    <a:pt x="4904" y="19648"/>
                  </a:lnTo>
                  <a:lnTo>
                    <a:pt x="4887" y="19625"/>
                  </a:lnTo>
                  <a:lnTo>
                    <a:pt x="4865" y="19596"/>
                  </a:lnTo>
                  <a:lnTo>
                    <a:pt x="4849" y="19575"/>
                  </a:lnTo>
                  <a:lnTo>
                    <a:pt x="4832" y="19552"/>
                  </a:lnTo>
                  <a:lnTo>
                    <a:pt x="4817" y="19522"/>
                  </a:lnTo>
                  <a:lnTo>
                    <a:pt x="4810" y="19485"/>
                  </a:lnTo>
                  <a:lnTo>
                    <a:pt x="4795" y="19471"/>
                  </a:lnTo>
                  <a:lnTo>
                    <a:pt x="4778" y="19455"/>
                  </a:lnTo>
                  <a:lnTo>
                    <a:pt x="4762" y="19434"/>
                  </a:lnTo>
                  <a:lnTo>
                    <a:pt x="4768" y="19411"/>
                  </a:lnTo>
                  <a:lnTo>
                    <a:pt x="4773" y="19382"/>
                  </a:lnTo>
                  <a:lnTo>
                    <a:pt x="4773" y="19361"/>
                  </a:lnTo>
                  <a:lnTo>
                    <a:pt x="4756" y="19361"/>
                  </a:lnTo>
                  <a:lnTo>
                    <a:pt x="4728" y="19361"/>
                  </a:lnTo>
                  <a:lnTo>
                    <a:pt x="4708" y="19361"/>
                  </a:lnTo>
                  <a:lnTo>
                    <a:pt x="4691" y="19382"/>
                  </a:lnTo>
                  <a:lnTo>
                    <a:pt x="4674" y="19405"/>
                  </a:lnTo>
                  <a:lnTo>
                    <a:pt x="4653" y="19391"/>
                  </a:lnTo>
                  <a:lnTo>
                    <a:pt x="4626" y="19375"/>
                  </a:lnTo>
                  <a:lnTo>
                    <a:pt x="4619" y="19398"/>
                  </a:lnTo>
                  <a:lnTo>
                    <a:pt x="4592" y="19382"/>
                  </a:lnTo>
                  <a:lnTo>
                    <a:pt x="4565" y="19368"/>
                  </a:lnTo>
                  <a:lnTo>
                    <a:pt x="4565" y="19287"/>
                  </a:lnTo>
                  <a:lnTo>
                    <a:pt x="4565" y="19197"/>
                  </a:lnTo>
                  <a:lnTo>
                    <a:pt x="4565" y="19110"/>
                  </a:lnTo>
                  <a:lnTo>
                    <a:pt x="4565" y="19023"/>
                  </a:lnTo>
                  <a:lnTo>
                    <a:pt x="4565" y="18933"/>
                  </a:lnTo>
                  <a:lnTo>
                    <a:pt x="4565" y="18845"/>
                  </a:lnTo>
                  <a:lnTo>
                    <a:pt x="4565" y="18756"/>
                  </a:lnTo>
                  <a:lnTo>
                    <a:pt x="4565" y="18668"/>
                  </a:lnTo>
                  <a:lnTo>
                    <a:pt x="4565" y="18581"/>
                  </a:lnTo>
                  <a:lnTo>
                    <a:pt x="4565" y="18484"/>
                  </a:lnTo>
                  <a:lnTo>
                    <a:pt x="4565" y="18387"/>
                  </a:lnTo>
                  <a:lnTo>
                    <a:pt x="4565" y="18293"/>
                  </a:lnTo>
                  <a:lnTo>
                    <a:pt x="4565" y="18196"/>
                  </a:lnTo>
                  <a:lnTo>
                    <a:pt x="4565" y="18102"/>
                  </a:lnTo>
                  <a:lnTo>
                    <a:pt x="4565" y="18005"/>
                  </a:lnTo>
                  <a:lnTo>
                    <a:pt x="4565" y="17909"/>
                  </a:lnTo>
                  <a:lnTo>
                    <a:pt x="4565" y="17814"/>
                  </a:lnTo>
                  <a:lnTo>
                    <a:pt x="4565" y="17711"/>
                  </a:lnTo>
                  <a:lnTo>
                    <a:pt x="4565" y="17607"/>
                  </a:lnTo>
                  <a:lnTo>
                    <a:pt x="4565" y="17504"/>
                  </a:lnTo>
                  <a:lnTo>
                    <a:pt x="4565" y="17402"/>
                  </a:lnTo>
                  <a:lnTo>
                    <a:pt x="4565" y="17299"/>
                  </a:lnTo>
                  <a:lnTo>
                    <a:pt x="4565" y="17195"/>
                  </a:lnTo>
                  <a:lnTo>
                    <a:pt x="4565" y="17085"/>
                  </a:lnTo>
                  <a:lnTo>
                    <a:pt x="4565" y="16974"/>
                  </a:lnTo>
                  <a:lnTo>
                    <a:pt x="4565" y="16864"/>
                  </a:lnTo>
                  <a:lnTo>
                    <a:pt x="4565" y="16753"/>
                  </a:lnTo>
                  <a:lnTo>
                    <a:pt x="4565" y="16643"/>
                  </a:lnTo>
                  <a:lnTo>
                    <a:pt x="4565" y="16526"/>
                  </a:lnTo>
                  <a:lnTo>
                    <a:pt x="4565" y="16408"/>
                  </a:lnTo>
                  <a:lnTo>
                    <a:pt x="4565" y="16289"/>
                  </a:lnTo>
                  <a:lnTo>
                    <a:pt x="4565" y="16171"/>
                  </a:lnTo>
                  <a:lnTo>
                    <a:pt x="4555" y="16171"/>
                  </a:lnTo>
                  <a:lnTo>
                    <a:pt x="4532" y="16171"/>
                  </a:lnTo>
                  <a:lnTo>
                    <a:pt x="4527" y="16178"/>
                  </a:lnTo>
                  <a:lnTo>
                    <a:pt x="4522" y="16178"/>
                  </a:lnTo>
                  <a:lnTo>
                    <a:pt x="4510" y="16157"/>
                  </a:lnTo>
                  <a:lnTo>
                    <a:pt x="4495" y="16134"/>
                  </a:lnTo>
                  <a:lnTo>
                    <a:pt x="4428" y="16091"/>
                  </a:lnTo>
                  <a:lnTo>
                    <a:pt x="4418" y="16061"/>
                  </a:lnTo>
                  <a:lnTo>
                    <a:pt x="4386" y="16024"/>
                  </a:lnTo>
                  <a:lnTo>
                    <a:pt x="4331" y="15987"/>
                  </a:lnTo>
                  <a:lnTo>
                    <a:pt x="4326" y="15994"/>
                  </a:lnTo>
                  <a:lnTo>
                    <a:pt x="4314" y="15994"/>
                  </a:lnTo>
                  <a:lnTo>
                    <a:pt x="4292" y="15987"/>
                  </a:lnTo>
                  <a:lnTo>
                    <a:pt x="4277" y="15987"/>
                  </a:lnTo>
                  <a:lnTo>
                    <a:pt x="4244" y="16010"/>
                  </a:lnTo>
                  <a:lnTo>
                    <a:pt x="4205" y="16017"/>
                  </a:lnTo>
                  <a:lnTo>
                    <a:pt x="4183" y="16040"/>
                  </a:lnTo>
                  <a:lnTo>
                    <a:pt x="4123" y="16024"/>
                  </a:lnTo>
                  <a:lnTo>
                    <a:pt x="4118" y="16017"/>
                  </a:lnTo>
                  <a:lnTo>
                    <a:pt x="4096" y="16010"/>
                  </a:lnTo>
                  <a:lnTo>
                    <a:pt x="4059" y="15966"/>
                  </a:lnTo>
                  <a:lnTo>
                    <a:pt x="4031" y="15966"/>
                  </a:lnTo>
                  <a:lnTo>
                    <a:pt x="4009" y="15950"/>
                  </a:lnTo>
                  <a:lnTo>
                    <a:pt x="3960" y="15950"/>
                  </a:lnTo>
                  <a:lnTo>
                    <a:pt x="3927" y="15957"/>
                  </a:lnTo>
                  <a:lnTo>
                    <a:pt x="3862" y="15937"/>
                  </a:lnTo>
                  <a:lnTo>
                    <a:pt x="3851" y="15930"/>
                  </a:lnTo>
                  <a:lnTo>
                    <a:pt x="3840" y="15900"/>
                  </a:lnTo>
                  <a:lnTo>
                    <a:pt x="3823" y="15893"/>
                  </a:lnTo>
                  <a:lnTo>
                    <a:pt x="3813" y="15877"/>
                  </a:lnTo>
                  <a:lnTo>
                    <a:pt x="3801" y="15877"/>
                  </a:lnTo>
                  <a:lnTo>
                    <a:pt x="3791" y="15893"/>
                  </a:lnTo>
                  <a:lnTo>
                    <a:pt x="3781" y="15893"/>
                  </a:lnTo>
                  <a:lnTo>
                    <a:pt x="3759" y="15847"/>
                  </a:lnTo>
                  <a:lnTo>
                    <a:pt x="3741" y="15840"/>
                  </a:lnTo>
                  <a:lnTo>
                    <a:pt x="3699" y="15810"/>
                  </a:lnTo>
                  <a:lnTo>
                    <a:pt x="3682" y="15819"/>
                  </a:lnTo>
                  <a:lnTo>
                    <a:pt x="3665" y="15810"/>
                  </a:lnTo>
                  <a:lnTo>
                    <a:pt x="3632" y="15810"/>
                  </a:lnTo>
                  <a:lnTo>
                    <a:pt x="3605" y="15840"/>
                  </a:lnTo>
                  <a:lnTo>
                    <a:pt x="3595" y="15847"/>
                  </a:lnTo>
                  <a:lnTo>
                    <a:pt x="3578" y="15840"/>
                  </a:lnTo>
                  <a:lnTo>
                    <a:pt x="3562" y="15819"/>
                  </a:lnTo>
                  <a:lnTo>
                    <a:pt x="3551" y="15810"/>
                  </a:lnTo>
                  <a:lnTo>
                    <a:pt x="3518" y="15833"/>
                  </a:lnTo>
                  <a:lnTo>
                    <a:pt x="3501" y="15840"/>
                  </a:lnTo>
                  <a:lnTo>
                    <a:pt x="3491" y="15856"/>
                  </a:lnTo>
                  <a:lnTo>
                    <a:pt x="3414" y="15840"/>
                  </a:lnTo>
                  <a:lnTo>
                    <a:pt x="3426" y="15819"/>
                  </a:lnTo>
                  <a:lnTo>
                    <a:pt x="3426" y="15803"/>
                  </a:lnTo>
                  <a:lnTo>
                    <a:pt x="3431" y="15796"/>
                  </a:lnTo>
                  <a:lnTo>
                    <a:pt x="3387" y="15796"/>
                  </a:lnTo>
                  <a:lnTo>
                    <a:pt x="3377" y="15789"/>
                  </a:lnTo>
                  <a:lnTo>
                    <a:pt x="3377" y="15766"/>
                  </a:lnTo>
                  <a:lnTo>
                    <a:pt x="3360" y="15766"/>
                  </a:lnTo>
                  <a:lnTo>
                    <a:pt x="3355" y="15752"/>
                  </a:lnTo>
                  <a:lnTo>
                    <a:pt x="3360" y="15716"/>
                  </a:lnTo>
                  <a:lnTo>
                    <a:pt x="3382" y="15679"/>
                  </a:lnTo>
                  <a:lnTo>
                    <a:pt x="3377" y="15663"/>
                  </a:lnTo>
                  <a:lnTo>
                    <a:pt x="3355" y="15649"/>
                  </a:lnTo>
                  <a:lnTo>
                    <a:pt x="3337" y="15642"/>
                  </a:lnTo>
                  <a:lnTo>
                    <a:pt x="3327" y="15649"/>
                  </a:lnTo>
                  <a:lnTo>
                    <a:pt x="3278" y="15626"/>
                  </a:lnTo>
                  <a:lnTo>
                    <a:pt x="3251" y="15642"/>
                  </a:lnTo>
                  <a:lnTo>
                    <a:pt x="3228" y="15642"/>
                  </a:lnTo>
                  <a:lnTo>
                    <a:pt x="3208" y="15649"/>
                  </a:lnTo>
                  <a:lnTo>
                    <a:pt x="3181" y="15686"/>
                  </a:lnTo>
                  <a:lnTo>
                    <a:pt x="3159" y="15672"/>
                  </a:lnTo>
                  <a:lnTo>
                    <a:pt x="3136" y="15663"/>
                  </a:lnTo>
                  <a:lnTo>
                    <a:pt x="3114" y="15642"/>
                  </a:lnTo>
                  <a:lnTo>
                    <a:pt x="3119" y="15626"/>
                  </a:lnTo>
                  <a:lnTo>
                    <a:pt x="3126" y="15598"/>
                  </a:lnTo>
                  <a:lnTo>
                    <a:pt x="3109" y="15568"/>
                  </a:lnTo>
                  <a:lnTo>
                    <a:pt x="3099" y="15552"/>
                  </a:lnTo>
                  <a:lnTo>
                    <a:pt x="3077" y="15545"/>
                  </a:lnTo>
                  <a:lnTo>
                    <a:pt x="3072" y="15552"/>
                  </a:lnTo>
                  <a:lnTo>
                    <a:pt x="3060" y="15582"/>
                  </a:lnTo>
                  <a:lnTo>
                    <a:pt x="3032" y="15635"/>
                  </a:lnTo>
                  <a:lnTo>
                    <a:pt x="3017" y="15649"/>
                  </a:lnTo>
                  <a:lnTo>
                    <a:pt x="3000" y="15656"/>
                  </a:lnTo>
                  <a:lnTo>
                    <a:pt x="2990" y="15656"/>
                  </a:lnTo>
                  <a:lnTo>
                    <a:pt x="2935" y="15656"/>
                  </a:lnTo>
                  <a:lnTo>
                    <a:pt x="2923" y="15642"/>
                  </a:lnTo>
                  <a:lnTo>
                    <a:pt x="2962" y="15612"/>
                  </a:lnTo>
                  <a:lnTo>
                    <a:pt x="2978" y="15582"/>
                  </a:lnTo>
                  <a:lnTo>
                    <a:pt x="2983" y="15552"/>
                  </a:lnTo>
                  <a:lnTo>
                    <a:pt x="2978" y="15525"/>
                  </a:lnTo>
                  <a:lnTo>
                    <a:pt x="2962" y="15525"/>
                  </a:lnTo>
                  <a:lnTo>
                    <a:pt x="2891" y="15479"/>
                  </a:lnTo>
                  <a:lnTo>
                    <a:pt x="2881" y="15458"/>
                  </a:lnTo>
                  <a:lnTo>
                    <a:pt x="2886" y="15442"/>
                  </a:lnTo>
                  <a:lnTo>
                    <a:pt x="2896" y="15435"/>
                  </a:lnTo>
                  <a:lnTo>
                    <a:pt x="2891" y="15428"/>
                  </a:lnTo>
                  <a:close/>
                  <a:moveTo>
                    <a:pt x="5003" y="19727"/>
                  </a:moveTo>
                  <a:lnTo>
                    <a:pt x="5008" y="19720"/>
                  </a:lnTo>
                  <a:lnTo>
                    <a:pt x="5001" y="19713"/>
                  </a:lnTo>
                  <a:lnTo>
                    <a:pt x="5001" y="19722"/>
                  </a:lnTo>
                  <a:lnTo>
                    <a:pt x="5003" y="19727"/>
                  </a:lnTo>
                  <a:close/>
                  <a:moveTo>
                    <a:pt x="5008" y="19720"/>
                  </a:moveTo>
                  <a:lnTo>
                    <a:pt x="5018" y="19729"/>
                  </a:lnTo>
                  <a:lnTo>
                    <a:pt x="5045" y="19743"/>
                  </a:lnTo>
                  <a:lnTo>
                    <a:pt x="5051" y="19750"/>
                  </a:lnTo>
                  <a:lnTo>
                    <a:pt x="5056" y="19766"/>
                  </a:lnTo>
                  <a:lnTo>
                    <a:pt x="5062" y="19773"/>
                  </a:lnTo>
                  <a:lnTo>
                    <a:pt x="5068" y="19780"/>
                  </a:lnTo>
                  <a:lnTo>
                    <a:pt x="5078" y="19796"/>
                  </a:lnTo>
                  <a:lnTo>
                    <a:pt x="5083" y="19803"/>
                  </a:lnTo>
                  <a:lnTo>
                    <a:pt x="5090" y="19803"/>
                  </a:lnTo>
                  <a:lnTo>
                    <a:pt x="5095" y="19796"/>
                  </a:lnTo>
                  <a:lnTo>
                    <a:pt x="5095" y="19787"/>
                  </a:lnTo>
                  <a:lnTo>
                    <a:pt x="5095" y="19773"/>
                  </a:lnTo>
                  <a:lnTo>
                    <a:pt x="5095" y="19766"/>
                  </a:lnTo>
                  <a:lnTo>
                    <a:pt x="5090" y="19750"/>
                  </a:lnTo>
                  <a:lnTo>
                    <a:pt x="5090" y="19722"/>
                  </a:lnTo>
                  <a:lnTo>
                    <a:pt x="5095" y="19729"/>
                  </a:lnTo>
                  <a:lnTo>
                    <a:pt x="5100" y="19759"/>
                  </a:lnTo>
                  <a:lnTo>
                    <a:pt x="5105" y="19766"/>
                  </a:lnTo>
                  <a:lnTo>
                    <a:pt x="5117" y="19759"/>
                  </a:lnTo>
                  <a:lnTo>
                    <a:pt x="5127" y="19759"/>
                  </a:lnTo>
                  <a:lnTo>
                    <a:pt x="5105" y="19780"/>
                  </a:lnTo>
                  <a:lnTo>
                    <a:pt x="5105" y="19787"/>
                  </a:lnTo>
                  <a:lnTo>
                    <a:pt x="5122" y="19833"/>
                  </a:lnTo>
                  <a:lnTo>
                    <a:pt x="5127" y="19846"/>
                  </a:lnTo>
                  <a:lnTo>
                    <a:pt x="5122" y="19876"/>
                  </a:lnTo>
                  <a:lnTo>
                    <a:pt x="5122" y="19890"/>
                  </a:lnTo>
                  <a:lnTo>
                    <a:pt x="5155" y="19883"/>
                  </a:lnTo>
                  <a:lnTo>
                    <a:pt x="5137" y="19920"/>
                  </a:lnTo>
                  <a:lnTo>
                    <a:pt x="5149" y="19943"/>
                  </a:lnTo>
                  <a:lnTo>
                    <a:pt x="5155" y="19957"/>
                  </a:lnTo>
                  <a:lnTo>
                    <a:pt x="5172" y="19964"/>
                  </a:lnTo>
                  <a:lnTo>
                    <a:pt x="5177" y="19964"/>
                  </a:lnTo>
                  <a:lnTo>
                    <a:pt x="5182" y="19957"/>
                  </a:lnTo>
                  <a:lnTo>
                    <a:pt x="5182" y="19950"/>
                  </a:lnTo>
                  <a:lnTo>
                    <a:pt x="5182" y="19943"/>
                  </a:lnTo>
                  <a:lnTo>
                    <a:pt x="5172" y="19897"/>
                  </a:lnTo>
                  <a:lnTo>
                    <a:pt x="5165" y="19876"/>
                  </a:lnTo>
                  <a:lnTo>
                    <a:pt x="5165" y="19853"/>
                  </a:lnTo>
                  <a:lnTo>
                    <a:pt x="5160" y="19823"/>
                  </a:lnTo>
                  <a:lnTo>
                    <a:pt x="5155" y="19787"/>
                  </a:lnTo>
                  <a:lnTo>
                    <a:pt x="5149" y="19736"/>
                  </a:lnTo>
                  <a:lnTo>
                    <a:pt x="5137" y="19706"/>
                  </a:lnTo>
                  <a:lnTo>
                    <a:pt x="5144" y="19706"/>
                  </a:lnTo>
                  <a:lnTo>
                    <a:pt x="5149" y="19706"/>
                  </a:lnTo>
                  <a:lnTo>
                    <a:pt x="5149" y="19699"/>
                  </a:lnTo>
                  <a:lnTo>
                    <a:pt x="5144" y="19676"/>
                  </a:lnTo>
                  <a:lnTo>
                    <a:pt x="5149" y="19676"/>
                  </a:lnTo>
                  <a:lnTo>
                    <a:pt x="5149" y="19669"/>
                  </a:lnTo>
                  <a:lnTo>
                    <a:pt x="5155" y="19648"/>
                  </a:lnTo>
                  <a:lnTo>
                    <a:pt x="5155" y="19669"/>
                  </a:lnTo>
                  <a:lnTo>
                    <a:pt x="5160" y="19692"/>
                  </a:lnTo>
                  <a:lnTo>
                    <a:pt x="5172" y="19736"/>
                  </a:lnTo>
                  <a:lnTo>
                    <a:pt x="5182" y="19803"/>
                  </a:lnTo>
                  <a:lnTo>
                    <a:pt x="5187" y="19816"/>
                  </a:lnTo>
                  <a:lnTo>
                    <a:pt x="5199" y="19823"/>
                  </a:lnTo>
                  <a:lnTo>
                    <a:pt x="5199" y="19833"/>
                  </a:lnTo>
                  <a:lnTo>
                    <a:pt x="5199" y="19860"/>
                  </a:lnTo>
                  <a:lnTo>
                    <a:pt x="5214" y="19913"/>
                  </a:lnTo>
                  <a:lnTo>
                    <a:pt x="5226" y="19934"/>
                  </a:lnTo>
                  <a:lnTo>
                    <a:pt x="5231" y="19950"/>
                  </a:lnTo>
                  <a:lnTo>
                    <a:pt x="5236" y="19971"/>
                  </a:lnTo>
                  <a:lnTo>
                    <a:pt x="5241" y="19994"/>
                  </a:lnTo>
                  <a:lnTo>
                    <a:pt x="5247" y="20060"/>
                  </a:lnTo>
                  <a:lnTo>
                    <a:pt x="5253" y="20090"/>
                  </a:lnTo>
                  <a:lnTo>
                    <a:pt x="5259" y="20111"/>
                  </a:lnTo>
                  <a:lnTo>
                    <a:pt x="5269" y="20134"/>
                  </a:lnTo>
                  <a:lnTo>
                    <a:pt x="5269" y="20148"/>
                  </a:lnTo>
                  <a:lnTo>
                    <a:pt x="5259" y="20201"/>
                  </a:lnTo>
                  <a:lnTo>
                    <a:pt x="5253" y="20208"/>
                  </a:lnTo>
                  <a:lnTo>
                    <a:pt x="5253" y="20222"/>
                  </a:lnTo>
                  <a:lnTo>
                    <a:pt x="5253" y="20238"/>
                  </a:lnTo>
                  <a:lnTo>
                    <a:pt x="5259" y="20245"/>
                  </a:lnTo>
                  <a:lnTo>
                    <a:pt x="5264" y="20251"/>
                  </a:lnTo>
                  <a:lnTo>
                    <a:pt x="5274" y="20228"/>
                  </a:lnTo>
                  <a:lnTo>
                    <a:pt x="5291" y="20208"/>
                  </a:lnTo>
                  <a:lnTo>
                    <a:pt x="5308" y="20171"/>
                  </a:lnTo>
                  <a:lnTo>
                    <a:pt x="5323" y="20164"/>
                  </a:lnTo>
                  <a:lnTo>
                    <a:pt x="5323" y="20155"/>
                  </a:lnTo>
                  <a:lnTo>
                    <a:pt x="5323" y="20148"/>
                  </a:lnTo>
                  <a:lnTo>
                    <a:pt x="5318" y="20127"/>
                  </a:lnTo>
                  <a:lnTo>
                    <a:pt x="5323" y="20118"/>
                  </a:lnTo>
                  <a:lnTo>
                    <a:pt x="5323" y="20097"/>
                  </a:lnTo>
                  <a:lnTo>
                    <a:pt x="5323" y="20090"/>
                  </a:lnTo>
                  <a:lnTo>
                    <a:pt x="5313" y="20060"/>
                  </a:lnTo>
                  <a:lnTo>
                    <a:pt x="5291" y="20017"/>
                  </a:lnTo>
                  <a:lnTo>
                    <a:pt x="5286" y="19994"/>
                  </a:lnTo>
                  <a:lnTo>
                    <a:pt x="5286" y="19971"/>
                  </a:lnTo>
                  <a:lnTo>
                    <a:pt x="5291" y="19971"/>
                  </a:lnTo>
                  <a:lnTo>
                    <a:pt x="5296" y="19971"/>
                  </a:lnTo>
                  <a:lnTo>
                    <a:pt x="5296" y="19980"/>
                  </a:lnTo>
                  <a:lnTo>
                    <a:pt x="5296" y="20001"/>
                  </a:lnTo>
                  <a:lnTo>
                    <a:pt x="5296" y="20017"/>
                  </a:lnTo>
                  <a:lnTo>
                    <a:pt x="5313" y="20037"/>
                  </a:lnTo>
                  <a:lnTo>
                    <a:pt x="5318" y="20054"/>
                  </a:lnTo>
                  <a:lnTo>
                    <a:pt x="5328" y="20074"/>
                  </a:lnTo>
                  <a:lnTo>
                    <a:pt x="5340" y="20090"/>
                  </a:lnTo>
                  <a:lnTo>
                    <a:pt x="5337" y="20072"/>
                  </a:lnTo>
                  <a:lnTo>
                    <a:pt x="5340" y="20067"/>
                  </a:lnTo>
                  <a:lnTo>
                    <a:pt x="5345" y="20054"/>
                  </a:lnTo>
                  <a:lnTo>
                    <a:pt x="5351" y="20054"/>
                  </a:lnTo>
                  <a:lnTo>
                    <a:pt x="5383" y="20067"/>
                  </a:lnTo>
                  <a:lnTo>
                    <a:pt x="5351" y="20060"/>
                  </a:lnTo>
                  <a:lnTo>
                    <a:pt x="5351" y="20067"/>
                  </a:lnTo>
                  <a:lnTo>
                    <a:pt x="5351" y="20074"/>
                  </a:lnTo>
                  <a:lnTo>
                    <a:pt x="5351" y="20090"/>
                  </a:lnTo>
                  <a:lnTo>
                    <a:pt x="5362" y="20104"/>
                  </a:lnTo>
                  <a:lnTo>
                    <a:pt x="5395" y="20148"/>
                  </a:lnTo>
                  <a:lnTo>
                    <a:pt x="5390" y="20148"/>
                  </a:lnTo>
                  <a:lnTo>
                    <a:pt x="5368" y="20127"/>
                  </a:lnTo>
                  <a:lnTo>
                    <a:pt x="5345" y="20111"/>
                  </a:lnTo>
                  <a:lnTo>
                    <a:pt x="5340" y="20111"/>
                  </a:lnTo>
                  <a:lnTo>
                    <a:pt x="5340" y="20118"/>
                  </a:lnTo>
                  <a:lnTo>
                    <a:pt x="5340" y="20127"/>
                  </a:lnTo>
                  <a:lnTo>
                    <a:pt x="5351" y="20148"/>
                  </a:lnTo>
                  <a:lnTo>
                    <a:pt x="5362" y="20208"/>
                  </a:lnTo>
                  <a:lnTo>
                    <a:pt x="5357" y="20242"/>
                  </a:lnTo>
                  <a:lnTo>
                    <a:pt x="5335" y="20228"/>
                  </a:lnTo>
                  <a:lnTo>
                    <a:pt x="5318" y="20228"/>
                  </a:lnTo>
                  <a:lnTo>
                    <a:pt x="5308" y="20238"/>
                  </a:lnTo>
                  <a:lnTo>
                    <a:pt x="5308" y="20245"/>
                  </a:lnTo>
                  <a:lnTo>
                    <a:pt x="5313" y="20258"/>
                  </a:lnTo>
                  <a:lnTo>
                    <a:pt x="5323" y="20274"/>
                  </a:lnTo>
                  <a:lnTo>
                    <a:pt x="5328" y="20288"/>
                  </a:lnTo>
                  <a:lnTo>
                    <a:pt x="5335" y="20311"/>
                  </a:lnTo>
                  <a:lnTo>
                    <a:pt x="5335" y="20318"/>
                  </a:lnTo>
                  <a:lnTo>
                    <a:pt x="5323" y="20318"/>
                  </a:lnTo>
                  <a:lnTo>
                    <a:pt x="5318" y="20302"/>
                  </a:lnTo>
                  <a:lnTo>
                    <a:pt x="5313" y="20281"/>
                  </a:lnTo>
                  <a:lnTo>
                    <a:pt x="5301" y="20274"/>
                  </a:lnTo>
                  <a:lnTo>
                    <a:pt x="5286" y="20281"/>
                  </a:lnTo>
                  <a:lnTo>
                    <a:pt x="5274" y="20302"/>
                  </a:lnTo>
                  <a:lnTo>
                    <a:pt x="5274" y="20325"/>
                  </a:lnTo>
                  <a:lnTo>
                    <a:pt x="5274" y="20332"/>
                  </a:lnTo>
                  <a:lnTo>
                    <a:pt x="5286" y="20362"/>
                  </a:lnTo>
                  <a:lnTo>
                    <a:pt x="5286" y="20369"/>
                  </a:lnTo>
                  <a:lnTo>
                    <a:pt x="5301" y="20385"/>
                  </a:lnTo>
                  <a:lnTo>
                    <a:pt x="5308" y="20399"/>
                  </a:lnTo>
                  <a:lnTo>
                    <a:pt x="5296" y="20413"/>
                  </a:lnTo>
                  <a:lnTo>
                    <a:pt x="5291" y="20465"/>
                  </a:lnTo>
                  <a:lnTo>
                    <a:pt x="5296" y="20495"/>
                  </a:lnTo>
                  <a:lnTo>
                    <a:pt x="5301" y="20495"/>
                  </a:lnTo>
                  <a:lnTo>
                    <a:pt x="5308" y="20479"/>
                  </a:lnTo>
                  <a:lnTo>
                    <a:pt x="5313" y="20479"/>
                  </a:lnTo>
                  <a:lnTo>
                    <a:pt x="5318" y="20486"/>
                  </a:lnTo>
                  <a:lnTo>
                    <a:pt x="5318" y="20479"/>
                  </a:lnTo>
                  <a:lnTo>
                    <a:pt x="5318" y="20465"/>
                  </a:lnTo>
                  <a:lnTo>
                    <a:pt x="5323" y="20442"/>
                  </a:lnTo>
                  <a:lnTo>
                    <a:pt x="5323" y="20422"/>
                  </a:lnTo>
                  <a:lnTo>
                    <a:pt x="5323" y="20399"/>
                  </a:lnTo>
                  <a:lnTo>
                    <a:pt x="5328" y="20376"/>
                  </a:lnTo>
                  <a:lnTo>
                    <a:pt x="5335" y="20369"/>
                  </a:lnTo>
                  <a:lnTo>
                    <a:pt x="5340" y="20369"/>
                  </a:lnTo>
                  <a:lnTo>
                    <a:pt x="5340" y="20385"/>
                  </a:lnTo>
                  <a:lnTo>
                    <a:pt x="5340" y="20392"/>
                  </a:lnTo>
                  <a:lnTo>
                    <a:pt x="5345" y="20399"/>
                  </a:lnTo>
                  <a:lnTo>
                    <a:pt x="5356" y="20399"/>
                  </a:lnTo>
                  <a:lnTo>
                    <a:pt x="5368" y="20392"/>
                  </a:lnTo>
                  <a:lnTo>
                    <a:pt x="5383" y="20392"/>
                  </a:lnTo>
                  <a:lnTo>
                    <a:pt x="5390" y="20392"/>
                  </a:lnTo>
                  <a:lnTo>
                    <a:pt x="5390" y="20385"/>
                  </a:lnTo>
                  <a:lnTo>
                    <a:pt x="5390" y="20376"/>
                  </a:lnTo>
                  <a:lnTo>
                    <a:pt x="5390" y="20369"/>
                  </a:lnTo>
                  <a:lnTo>
                    <a:pt x="5390" y="20355"/>
                  </a:lnTo>
                  <a:lnTo>
                    <a:pt x="5390" y="20348"/>
                  </a:lnTo>
                  <a:lnTo>
                    <a:pt x="5383" y="20332"/>
                  </a:lnTo>
                  <a:lnTo>
                    <a:pt x="5383" y="20325"/>
                  </a:lnTo>
                  <a:lnTo>
                    <a:pt x="5378" y="20311"/>
                  </a:lnTo>
                  <a:lnTo>
                    <a:pt x="5378" y="20302"/>
                  </a:lnTo>
                  <a:lnTo>
                    <a:pt x="5390" y="20311"/>
                  </a:lnTo>
                  <a:lnTo>
                    <a:pt x="5400" y="20339"/>
                  </a:lnTo>
                  <a:lnTo>
                    <a:pt x="5410" y="20355"/>
                  </a:lnTo>
                  <a:lnTo>
                    <a:pt x="5417" y="20355"/>
                  </a:lnTo>
                  <a:lnTo>
                    <a:pt x="5422" y="20348"/>
                  </a:lnTo>
                  <a:lnTo>
                    <a:pt x="5422" y="20339"/>
                  </a:lnTo>
                  <a:lnTo>
                    <a:pt x="5422" y="20332"/>
                  </a:lnTo>
                  <a:lnTo>
                    <a:pt x="5422" y="20318"/>
                  </a:lnTo>
                  <a:lnTo>
                    <a:pt x="5422" y="20302"/>
                  </a:lnTo>
                  <a:lnTo>
                    <a:pt x="5422" y="20295"/>
                  </a:lnTo>
                  <a:lnTo>
                    <a:pt x="5417" y="20281"/>
                  </a:lnTo>
                  <a:lnTo>
                    <a:pt x="5427" y="20281"/>
                  </a:lnTo>
                  <a:lnTo>
                    <a:pt x="5427" y="20288"/>
                  </a:lnTo>
                  <a:lnTo>
                    <a:pt x="5427" y="20311"/>
                  </a:lnTo>
                  <a:lnTo>
                    <a:pt x="5427" y="20318"/>
                  </a:lnTo>
                  <a:lnTo>
                    <a:pt x="5432" y="20325"/>
                  </a:lnTo>
                  <a:lnTo>
                    <a:pt x="5437" y="20337"/>
                  </a:lnTo>
                  <a:lnTo>
                    <a:pt x="5437" y="20339"/>
                  </a:lnTo>
                  <a:lnTo>
                    <a:pt x="5432" y="20355"/>
                  </a:lnTo>
                  <a:lnTo>
                    <a:pt x="5427" y="20362"/>
                  </a:lnTo>
                  <a:lnTo>
                    <a:pt x="5427" y="20369"/>
                  </a:lnTo>
                  <a:lnTo>
                    <a:pt x="5427" y="20385"/>
                  </a:lnTo>
                  <a:lnTo>
                    <a:pt x="5432" y="20385"/>
                  </a:lnTo>
                  <a:lnTo>
                    <a:pt x="5449" y="20385"/>
                  </a:lnTo>
                  <a:lnTo>
                    <a:pt x="5465" y="20385"/>
                  </a:lnTo>
                  <a:lnTo>
                    <a:pt x="5465" y="20392"/>
                  </a:lnTo>
                  <a:lnTo>
                    <a:pt x="5472" y="20399"/>
                  </a:lnTo>
                  <a:lnTo>
                    <a:pt x="5477" y="20399"/>
                  </a:lnTo>
                  <a:lnTo>
                    <a:pt x="5477" y="20406"/>
                  </a:lnTo>
                  <a:lnTo>
                    <a:pt x="5477" y="20422"/>
                  </a:lnTo>
                  <a:lnTo>
                    <a:pt x="5472" y="20442"/>
                  </a:lnTo>
                  <a:lnTo>
                    <a:pt x="5465" y="20442"/>
                  </a:lnTo>
                  <a:lnTo>
                    <a:pt x="5465" y="20436"/>
                  </a:lnTo>
                  <a:lnTo>
                    <a:pt x="5465" y="20429"/>
                  </a:lnTo>
                  <a:lnTo>
                    <a:pt x="5465" y="20422"/>
                  </a:lnTo>
                  <a:lnTo>
                    <a:pt x="5465" y="20413"/>
                  </a:lnTo>
                  <a:lnTo>
                    <a:pt x="5465" y="20406"/>
                  </a:lnTo>
                  <a:lnTo>
                    <a:pt x="5460" y="20406"/>
                  </a:lnTo>
                  <a:lnTo>
                    <a:pt x="5437" y="20406"/>
                  </a:lnTo>
                  <a:lnTo>
                    <a:pt x="5432" y="20406"/>
                  </a:lnTo>
                  <a:lnTo>
                    <a:pt x="5422" y="20422"/>
                  </a:lnTo>
                  <a:lnTo>
                    <a:pt x="5422" y="20429"/>
                  </a:lnTo>
                  <a:lnTo>
                    <a:pt x="5422" y="20436"/>
                  </a:lnTo>
                  <a:lnTo>
                    <a:pt x="5437" y="20459"/>
                  </a:lnTo>
                  <a:lnTo>
                    <a:pt x="5449" y="20459"/>
                  </a:lnTo>
                  <a:lnTo>
                    <a:pt x="5463" y="20449"/>
                  </a:lnTo>
                  <a:lnTo>
                    <a:pt x="5460" y="20465"/>
                  </a:lnTo>
                  <a:lnTo>
                    <a:pt x="5455" y="20472"/>
                  </a:lnTo>
                  <a:lnTo>
                    <a:pt x="5455" y="20479"/>
                  </a:lnTo>
                  <a:lnTo>
                    <a:pt x="5455" y="20495"/>
                  </a:lnTo>
                  <a:lnTo>
                    <a:pt x="5460" y="20509"/>
                  </a:lnTo>
                  <a:lnTo>
                    <a:pt x="5465" y="20509"/>
                  </a:lnTo>
                  <a:lnTo>
                    <a:pt x="5482" y="20509"/>
                  </a:lnTo>
                  <a:lnTo>
                    <a:pt x="5487" y="20516"/>
                  </a:lnTo>
                  <a:lnTo>
                    <a:pt x="5487" y="20532"/>
                  </a:lnTo>
                  <a:lnTo>
                    <a:pt x="5487" y="20539"/>
                  </a:lnTo>
                  <a:lnTo>
                    <a:pt x="5492" y="20546"/>
                  </a:lnTo>
                  <a:lnTo>
                    <a:pt x="5504" y="20546"/>
                  </a:lnTo>
                  <a:lnTo>
                    <a:pt x="5509" y="20539"/>
                  </a:lnTo>
                  <a:lnTo>
                    <a:pt x="5514" y="20539"/>
                  </a:lnTo>
                  <a:lnTo>
                    <a:pt x="5519" y="20539"/>
                  </a:lnTo>
                  <a:lnTo>
                    <a:pt x="5519" y="20495"/>
                  </a:lnTo>
                  <a:lnTo>
                    <a:pt x="5526" y="20502"/>
                  </a:lnTo>
                  <a:lnTo>
                    <a:pt x="5531" y="20502"/>
                  </a:lnTo>
                  <a:lnTo>
                    <a:pt x="5564" y="20509"/>
                  </a:lnTo>
                  <a:lnTo>
                    <a:pt x="5541" y="20523"/>
                  </a:lnTo>
                  <a:lnTo>
                    <a:pt x="5531" y="20523"/>
                  </a:lnTo>
                  <a:lnTo>
                    <a:pt x="5514" y="20583"/>
                  </a:lnTo>
                  <a:lnTo>
                    <a:pt x="5504" y="20606"/>
                  </a:lnTo>
                  <a:lnTo>
                    <a:pt x="5499" y="20617"/>
                  </a:lnTo>
                  <a:lnTo>
                    <a:pt x="5487" y="20597"/>
                  </a:lnTo>
                  <a:lnTo>
                    <a:pt x="5482" y="20569"/>
                  </a:lnTo>
                  <a:lnTo>
                    <a:pt x="5477" y="20553"/>
                  </a:lnTo>
                  <a:lnTo>
                    <a:pt x="5472" y="20539"/>
                  </a:lnTo>
                  <a:lnTo>
                    <a:pt x="5455" y="20516"/>
                  </a:lnTo>
                  <a:lnTo>
                    <a:pt x="5417" y="20495"/>
                  </a:lnTo>
                  <a:lnTo>
                    <a:pt x="5417" y="20486"/>
                  </a:lnTo>
                  <a:lnTo>
                    <a:pt x="5417" y="20479"/>
                  </a:lnTo>
                  <a:lnTo>
                    <a:pt x="5417" y="20472"/>
                  </a:lnTo>
                  <a:lnTo>
                    <a:pt x="5417" y="20465"/>
                  </a:lnTo>
                  <a:lnTo>
                    <a:pt x="5410" y="20449"/>
                  </a:lnTo>
                  <a:lnTo>
                    <a:pt x="5405" y="20442"/>
                  </a:lnTo>
                  <a:lnTo>
                    <a:pt x="5390" y="20442"/>
                  </a:lnTo>
                  <a:lnTo>
                    <a:pt x="5368" y="20436"/>
                  </a:lnTo>
                  <a:lnTo>
                    <a:pt x="5356" y="20442"/>
                  </a:lnTo>
                  <a:lnTo>
                    <a:pt x="5362" y="20449"/>
                  </a:lnTo>
                  <a:lnTo>
                    <a:pt x="5362" y="20459"/>
                  </a:lnTo>
                  <a:lnTo>
                    <a:pt x="5356" y="20472"/>
                  </a:lnTo>
                  <a:lnTo>
                    <a:pt x="5340" y="20495"/>
                  </a:lnTo>
                  <a:lnTo>
                    <a:pt x="5340" y="20502"/>
                  </a:lnTo>
                  <a:lnTo>
                    <a:pt x="5345" y="20509"/>
                  </a:lnTo>
                  <a:lnTo>
                    <a:pt x="5362" y="20495"/>
                  </a:lnTo>
                  <a:lnTo>
                    <a:pt x="5378" y="20486"/>
                  </a:lnTo>
                  <a:lnTo>
                    <a:pt x="5390" y="20495"/>
                  </a:lnTo>
                  <a:lnTo>
                    <a:pt x="5395" y="20509"/>
                  </a:lnTo>
                  <a:lnTo>
                    <a:pt x="5395" y="20516"/>
                  </a:lnTo>
                  <a:lnTo>
                    <a:pt x="5390" y="20523"/>
                  </a:lnTo>
                  <a:lnTo>
                    <a:pt x="5390" y="20532"/>
                  </a:lnTo>
                  <a:lnTo>
                    <a:pt x="5378" y="20546"/>
                  </a:lnTo>
                  <a:lnTo>
                    <a:pt x="5373" y="20546"/>
                  </a:lnTo>
                  <a:lnTo>
                    <a:pt x="5362" y="20539"/>
                  </a:lnTo>
                  <a:lnTo>
                    <a:pt x="5356" y="20539"/>
                  </a:lnTo>
                  <a:lnTo>
                    <a:pt x="5345" y="20546"/>
                  </a:lnTo>
                  <a:lnTo>
                    <a:pt x="5345" y="20553"/>
                  </a:lnTo>
                  <a:lnTo>
                    <a:pt x="5351" y="20560"/>
                  </a:lnTo>
                  <a:lnTo>
                    <a:pt x="5362" y="20576"/>
                  </a:lnTo>
                  <a:lnTo>
                    <a:pt x="5368" y="20576"/>
                  </a:lnTo>
                  <a:lnTo>
                    <a:pt x="5383" y="20576"/>
                  </a:lnTo>
                  <a:lnTo>
                    <a:pt x="5390" y="20583"/>
                  </a:lnTo>
                  <a:lnTo>
                    <a:pt x="5395" y="20597"/>
                  </a:lnTo>
                  <a:lnTo>
                    <a:pt x="5400" y="20597"/>
                  </a:lnTo>
                  <a:lnTo>
                    <a:pt x="5417" y="20590"/>
                  </a:lnTo>
                  <a:lnTo>
                    <a:pt x="5422" y="20597"/>
                  </a:lnTo>
                  <a:lnTo>
                    <a:pt x="5417" y="20613"/>
                  </a:lnTo>
                  <a:lnTo>
                    <a:pt x="5417" y="20620"/>
                  </a:lnTo>
                  <a:lnTo>
                    <a:pt x="5427" y="20650"/>
                  </a:lnTo>
                  <a:lnTo>
                    <a:pt x="5427" y="20656"/>
                  </a:lnTo>
                  <a:lnTo>
                    <a:pt x="5422" y="20656"/>
                  </a:lnTo>
                  <a:lnTo>
                    <a:pt x="5417" y="20663"/>
                  </a:lnTo>
                  <a:lnTo>
                    <a:pt x="5417" y="20670"/>
                  </a:lnTo>
                  <a:lnTo>
                    <a:pt x="5422" y="20679"/>
                  </a:lnTo>
                  <a:lnTo>
                    <a:pt x="5437" y="20707"/>
                  </a:lnTo>
                  <a:lnTo>
                    <a:pt x="5455" y="20744"/>
                  </a:lnTo>
                  <a:lnTo>
                    <a:pt x="5465" y="20753"/>
                  </a:lnTo>
                  <a:lnTo>
                    <a:pt x="5465" y="20744"/>
                  </a:lnTo>
                  <a:lnTo>
                    <a:pt x="5465" y="20730"/>
                  </a:lnTo>
                  <a:lnTo>
                    <a:pt x="5472" y="20723"/>
                  </a:lnTo>
                  <a:lnTo>
                    <a:pt x="5477" y="20723"/>
                  </a:lnTo>
                  <a:lnTo>
                    <a:pt x="5477" y="20730"/>
                  </a:lnTo>
                  <a:lnTo>
                    <a:pt x="5482" y="20744"/>
                  </a:lnTo>
                  <a:lnTo>
                    <a:pt x="5482" y="20760"/>
                  </a:lnTo>
                  <a:lnTo>
                    <a:pt x="5487" y="20767"/>
                  </a:lnTo>
                  <a:lnTo>
                    <a:pt x="5492" y="20767"/>
                  </a:lnTo>
                  <a:lnTo>
                    <a:pt x="5504" y="20774"/>
                  </a:lnTo>
                  <a:lnTo>
                    <a:pt x="5509" y="20781"/>
                  </a:lnTo>
                  <a:lnTo>
                    <a:pt x="5514" y="20811"/>
                  </a:lnTo>
                  <a:lnTo>
                    <a:pt x="5519" y="20827"/>
                  </a:lnTo>
                  <a:lnTo>
                    <a:pt x="5526" y="20834"/>
                  </a:lnTo>
                  <a:lnTo>
                    <a:pt x="5531" y="20834"/>
                  </a:lnTo>
                  <a:lnTo>
                    <a:pt x="5536" y="20834"/>
                  </a:lnTo>
                  <a:lnTo>
                    <a:pt x="5541" y="20811"/>
                  </a:lnTo>
                  <a:lnTo>
                    <a:pt x="5541" y="20804"/>
                  </a:lnTo>
                  <a:lnTo>
                    <a:pt x="5541" y="20797"/>
                  </a:lnTo>
                  <a:lnTo>
                    <a:pt x="5541" y="20790"/>
                  </a:lnTo>
                  <a:lnTo>
                    <a:pt x="5541" y="20781"/>
                  </a:lnTo>
                  <a:lnTo>
                    <a:pt x="5541" y="20774"/>
                  </a:lnTo>
                  <a:lnTo>
                    <a:pt x="5541" y="20760"/>
                  </a:lnTo>
                  <a:lnTo>
                    <a:pt x="5541" y="20716"/>
                  </a:lnTo>
                  <a:lnTo>
                    <a:pt x="5536" y="20707"/>
                  </a:lnTo>
                  <a:lnTo>
                    <a:pt x="5519" y="20707"/>
                  </a:lnTo>
                  <a:lnTo>
                    <a:pt x="5514" y="20707"/>
                  </a:lnTo>
                  <a:lnTo>
                    <a:pt x="5514" y="20700"/>
                  </a:lnTo>
                  <a:lnTo>
                    <a:pt x="5519" y="20686"/>
                  </a:lnTo>
                  <a:lnTo>
                    <a:pt x="5519" y="20679"/>
                  </a:lnTo>
                  <a:lnTo>
                    <a:pt x="5526" y="20670"/>
                  </a:lnTo>
                  <a:lnTo>
                    <a:pt x="5531" y="20650"/>
                  </a:lnTo>
                  <a:lnTo>
                    <a:pt x="5536" y="20627"/>
                  </a:lnTo>
                  <a:lnTo>
                    <a:pt x="5541" y="20620"/>
                  </a:lnTo>
                  <a:lnTo>
                    <a:pt x="5541" y="20613"/>
                  </a:lnTo>
                  <a:lnTo>
                    <a:pt x="5536" y="20597"/>
                  </a:lnTo>
                  <a:lnTo>
                    <a:pt x="5536" y="20590"/>
                  </a:lnTo>
                  <a:lnTo>
                    <a:pt x="5541" y="20583"/>
                  </a:lnTo>
                  <a:lnTo>
                    <a:pt x="5559" y="20569"/>
                  </a:lnTo>
                  <a:lnTo>
                    <a:pt x="5569" y="20562"/>
                  </a:lnTo>
                  <a:lnTo>
                    <a:pt x="5569" y="20620"/>
                  </a:lnTo>
                  <a:lnTo>
                    <a:pt x="5559" y="20643"/>
                  </a:lnTo>
                  <a:lnTo>
                    <a:pt x="5547" y="20663"/>
                  </a:lnTo>
                  <a:lnTo>
                    <a:pt x="5547" y="20679"/>
                  </a:lnTo>
                  <a:lnTo>
                    <a:pt x="5553" y="20716"/>
                  </a:lnTo>
                  <a:lnTo>
                    <a:pt x="5559" y="20730"/>
                  </a:lnTo>
                  <a:lnTo>
                    <a:pt x="5564" y="20716"/>
                  </a:lnTo>
                  <a:lnTo>
                    <a:pt x="5574" y="20693"/>
                  </a:lnTo>
                  <a:lnTo>
                    <a:pt x="5586" y="20686"/>
                  </a:lnTo>
                  <a:lnTo>
                    <a:pt x="5591" y="20679"/>
                  </a:lnTo>
                  <a:lnTo>
                    <a:pt x="5596" y="20670"/>
                  </a:lnTo>
                  <a:lnTo>
                    <a:pt x="5596" y="20679"/>
                  </a:lnTo>
                  <a:lnTo>
                    <a:pt x="5591" y="20693"/>
                  </a:lnTo>
                  <a:lnTo>
                    <a:pt x="5596" y="20707"/>
                  </a:lnTo>
                  <a:lnTo>
                    <a:pt x="5601" y="20707"/>
                  </a:lnTo>
                  <a:lnTo>
                    <a:pt x="5608" y="20707"/>
                  </a:lnTo>
                  <a:lnTo>
                    <a:pt x="5613" y="20723"/>
                  </a:lnTo>
                  <a:lnTo>
                    <a:pt x="5618" y="20723"/>
                  </a:lnTo>
                  <a:lnTo>
                    <a:pt x="5628" y="20707"/>
                  </a:lnTo>
                  <a:lnTo>
                    <a:pt x="5635" y="20679"/>
                  </a:lnTo>
                  <a:lnTo>
                    <a:pt x="5640" y="20650"/>
                  </a:lnTo>
                  <a:lnTo>
                    <a:pt x="5640" y="20663"/>
                  </a:lnTo>
                  <a:lnTo>
                    <a:pt x="5640" y="20686"/>
                  </a:lnTo>
                  <a:lnTo>
                    <a:pt x="5640" y="20716"/>
                  </a:lnTo>
                  <a:lnTo>
                    <a:pt x="5640" y="20723"/>
                  </a:lnTo>
                  <a:lnTo>
                    <a:pt x="5651" y="20723"/>
                  </a:lnTo>
                  <a:lnTo>
                    <a:pt x="5651" y="20730"/>
                  </a:lnTo>
                  <a:lnTo>
                    <a:pt x="5623" y="20744"/>
                  </a:lnTo>
                  <a:lnTo>
                    <a:pt x="5618" y="20760"/>
                  </a:lnTo>
                  <a:lnTo>
                    <a:pt x="5618" y="20767"/>
                  </a:lnTo>
                  <a:lnTo>
                    <a:pt x="5623" y="20790"/>
                  </a:lnTo>
                  <a:lnTo>
                    <a:pt x="5628" y="20818"/>
                  </a:lnTo>
                  <a:lnTo>
                    <a:pt x="5640" y="20854"/>
                  </a:lnTo>
                  <a:lnTo>
                    <a:pt x="5668" y="20864"/>
                  </a:lnTo>
                  <a:lnTo>
                    <a:pt x="5673" y="20870"/>
                  </a:lnTo>
                  <a:lnTo>
                    <a:pt x="5683" y="20854"/>
                  </a:lnTo>
                  <a:lnTo>
                    <a:pt x="5705" y="20827"/>
                  </a:lnTo>
                  <a:lnTo>
                    <a:pt x="5717" y="20804"/>
                  </a:lnTo>
                  <a:lnTo>
                    <a:pt x="5717" y="20797"/>
                  </a:lnTo>
                  <a:lnTo>
                    <a:pt x="5722" y="20774"/>
                  </a:lnTo>
                  <a:lnTo>
                    <a:pt x="5737" y="20737"/>
                  </a:lnTo>
                  <a:lnTo>
                    <a:pt x="5737" y="20723"/>
                  </a:lnTo>
                  <a:lnTo>
                    <a:pt x="5737" y="20707"/>
                  </a:lnTo>
                  <a:lnTo>
                    <a:pt x="5732" y="20679"/>
                  </a:lnTo>
                  <a:lnTo>
                    <a:pt x="5732" y="20663"/>
                  </a:lnTo>
                  <a:lnTo>
                    <a:pt x="5732" y="20650"/>
                  </a:lnTo>
                  <a:lnTo>
                    <a:pt x="5732" y="20633"/>
                  </a:lnTo>
                  <a:lnTo>
                    <a:pt x="5732" y="20620"/>
                  </a:lnTo>
                  <a:lnTo>
                    <a:pt x="5737" y="20606"/>
                  </a:lnTo>
                  <a:lnTo>
                    <a:pt x="5744" y="20590"/>
                  </a:lnTo>
                  <a:lnTo>
                    <a:pt x="5744" y="20576"/>
                  </a:lnTo>
                  <a:lnTo>
                    <a:pt x="5744" y="20560"/>
                  </a:lnTo>
                  <a:lnTo>
                    <a:pt x="5737" y="20546"/>
                  </a:lnTo>
                  <a:lnTo>
                    <a:pt x="5732" y="20532"/>
                  </a:lnTo>
                  <a:lnTo>
                    <a:pt x="5722" y="20539"/>
                  </a:lnTo>
                  <a:lnTo>
                    <a:pt x="5700" y="20532"/>
                  </a:lnTo>
                  <a:lnTo>
                    <a:pt x="5695" y="20502"/>
                  </a:lnTo>
                  <a:lnTo>
                    <a:pt x="5678" y="20495"/>
                  </a:lnTo>
                  <a:lnTo>
                    <a:pt x="5668" y="20472"/>
                  </a:lnTo>
                  <a:lnTo>
                    <a:pt x="5645" y="20465"/>
                  </a:lnTo>
                  <a:lnTo>
                    <a:pt x="5628" y="20459"/>
                  </a:lnTo>
                  <a:lnTo>
                    <a:pt x="5618" y="20442"/>
                  </a:lnTo>
                  <a:lnTo>
                    <a:pt x="5601" y="20429"/>
                  </a:lnTo>
                  <a:lnTo>
                    <a:pt x="5586" y="20413"/>
                  </a:lnTo>
                  <a:lnTo>
                    <a:pt x="5574" y="20406"/>
                  </a:lnTo>
                  <a:lnTo>
                    <a:pt x="5569" y="20406"/>
                  </a:lnTo>
                  <a:lnTo>
                    <a:pt x="5553" y="20406"/>
                  </a:lnTo>
                  <a:lnTo>
                    <a:pt x="5553" y="20385"/>
                  </a:lnTo>
                  <a:lnTo>
                    <a:pt x="5547" y="20369"/>
                  </a:lnTo>
                  <a:lnTo>
                    <a:pt x="5547" y="20355"/>
                  </a:lnTo>
                  <a:lnTo>
                    <a:pt x="5536" y="20348"/>
                  </a:lnTo>
                  <a:lnTo>
                    <a:pt x="5519" y="20339"/>
                  </a:lnTo>
                  <a:lnTo>
                    <a:pt x="5526" y="20318"/>
                  </a:lnTo>
                  <a:lnTo>
                    <a:pt x="5531" y="20295"/>
                  </a:lnTo>
                  <a:lnTo>
                    <a:pt x="5519" y="20288"/>
                  </a:lnTo>
                  <a:lnTo>
                    <a:pt x="5499" y="20281"/>
                  </a:lnTo>
                  <a:lnTo>
                    <a:pt x="5504" y="20265"/>
                  </a:lnTo>
                  <a:lnTo>
                    <a:pt x="5509" y="20251"/>
                  </a:lnTo>
                  <a:lnTo>
                    <a:pt x="5504" y="20228"/>
                  </a:lnTo>
                  <a:lnTo>
                    <a:pt x="5487" y="20192"/>
                  </a:lnTo>
                  <a:lnTo>
                    <a:pt x="5477" y="20171"/>
                  </a:lnTo>
                  <a:lnTo>
                    <a:pt x="5460" y="20134"/>
                  </a:lnTo>
                  <a:lnTo>
                    <a:pt x="5449" y="20097"/>
                  </a:lnTo>
                  <a:lnTo>
                    <a:pt x="5437" y="20067"/>
                  </a:lnTo>
                  <a:lnTo>
                    <a:pt x="5427" y="20044"/>
                  </a:lnTo>
                  <a:lnTo>
                    <a:pt x="5417" y="20008"/>
                  </a:lnTo>
                  <a:lnTo>
                    <a:pt x="5400" y="19971"/>
                  </a:lnTo>
                  <a:lnTo>
                    <a:pt x="5383" y="19943"/>
                  </a:lnTo>
                  <a:lnTo>
                    <a:pt x="5383" y="19920"/>
                  </a:lnTo>
                  <a:lnTo>
                    <a:pt x="5368" y="19897"/>
                  </a:lnTo>
                  <a:lnTo>
                    <a:pt x="5356" y="19876"/>
                  </a:lnTo>
                  <a:lnTo>
                    <a:pt x="5340" y="19846"/>
                  </a:lnTo>
                  <a:lnTo>
                    <a:pt x="5323" y="19833"/>
                  </a:lnTo>
                  <a:lnTo>
                    <a:pt x="5313" y="19823"/>
                  </a:lnTo>
                  <a:lnTo>
                    <a:pt x="5296" y="19810"/>
                  </a:lnTo>
                  <a:lnTo>
                    <a:pt x="5286" y="19796"/>
                  </a:lnTo>
                  <a:lnTo>
                    <a:pt x="5281" y="19780"/>
                  </a:lnTo>
                  <a:lnTo>
                    <a:pt x="5274" y="19773"/>
                  </a:lnTo>
                  <a:lnTo>
                    <a:pt x="5269" y="19759"/>
                  </a:lnTo>
                  <a:lnTo>
                    <a:pt x="5269" y="19743"/>
                  </a:lnTo>
                  <a:lnTo>
                    <a:pt x="5264" y="19736"/>
                  </a:lnTo>
                  <a:lnTo>
                    <a:pt x="5241" y="19713"/>
                  </a:lnTo>
                  <a:lnTo>
                    <a:pt x="5236" y="19699"/>
                  </a:lnTo>
                  <a:lnTo>
                    <a:pt x="5226" y="19685"/>
                  </a:lnTo>
                  <a:lnTo>
                    <a:pt x="5214" y="19676"/>
                  </a:lnTo>
                  <a:lnTo>
                    <a:pt x="5209" y="19669"/>
                  </a:lnTo>
                  <a:lnTo>
                    <a:pt x="5199" y="19625"/>
                  </a:lnTo>
                  <a:lnTo>
                    <a:pt x="5199" y="19612"/>
                  </a:lnTo>
                  <a:lnTo>
                    <a:pt x="5199" y="19596"/>
                  </a:lnTo>
                  <a:lnTo>
                    <a:pt x="5199" y="19589"/>
                  </a:lnTo>
                  <a:lnTo>
                    <a:pt x="5177" y="19559"/>
                  </a:lnTo>
                  <a:lnTo>
                    <a:pt x="5165" y="19545"/>
                  </a:lnTo>
                  <a:lnTo>
                    <a:pt x="5155" y="19529"/>
                  </a:lnTo>
                  <a:lnTo>
                    <a:pt x="5132" y="19545"/>
                  </a:lnTo>
                  <a:lnTo>
                    <a:pt x="5105" y="19566"/>
                  </a:lnTo>
                  <a:lnTo>
                    <a:pt x="5090" y="19575"/>
                  </a:lnTo>
                  <a:lnTo>
                    <a:pt x="5068" y="19582"/>
                  </a:lnTo>
                  <a:lnTo>
                    <a:pt x="5073" y="19602"/>
                  </a:lnTo>
                  <a:lnTo>
                    <a:pt x="5068" y="19619"/>
                  </a:lnTo>
                  <a:lnTo>
                    <a:pt x="5062" y="19625"/>
                  </a:lnTo>
                  <a:lnTo>
                    <a:pt x="5051" y="19625"/>
                  </a:lnTo>
                  <a:lnTo>
                    <a:pt x="5051" y="19676"/>
                  </a:lnTo>
                  <a:lnTo>
                    <a:pt x="5040" y="19713"/>
                  </a:lnTo>
                  <a:lnTo>
                    <a:pt x="5013" y="19713"/>
                  </a:lnTo>
                  <a:lnTo>
                    <a:pt x="5008" y="19720"/>
                  </a:lnTo>
                  <a:close/>
                  <a:moveTo>
                    <a:pt x="5172" y="19964"/>
                  </a:moveTo>
                  <a:lnTo>
                    <a:pt x="5165" y="19964"/>
                  </a:lnTo>
                  <a:lnTo>
                    <a:pt x="5160" y="19971"/>
                  </a:lnTo>
                  <a:lnTo>
                    <a:pt x="5144" y="19994"/>
                  </a:lnTo>
                  <a:lnTo>
                    <a:pt x="5137" y="20001"/>
                  </a:lnTo>
                  <a:lnTo>
                    <a:pt x="5132" y="19994"/>
                  </a:lnTo>
                  <a:lnTo>
                    <a:pt x="5132" y="19987"/>
                  </a:lnTo>
                  <a:lnTo>
                    <a:pt x="5144" y="19980"/>
                  </a:lnTo>
                  <a:lnTo>
                    <a:pt x="5149" y="19964"/>
                  </a:lnTo>
                  <a:lnTo>
                    <a:pt x="5149" y="19957"/>
                  </a:lnTo>
                  <a:lnTo>
                    <a:pt x="5132" y="19927"/>
                  </a:lnTo>
                  <a:lnTo>
                    <a:pt x="5127" y="19920"/>
                  </a:lnTo>
                  <a:lnTo>
                    <a:pt x="5117" y="19927"/>
                  </a:lnTo>
                  <a:lnTo>
                    <a:pt x="5110" y="19943"/>
                  </a:lnTo>
                  <a:lnTo>
                    <a:pt x="5105" y="19943"/>
                  </a:lnTo>
                  <a:lnTo>
                    <a:pt x="5095" y="19943"/>
                  </a:lnTo>
                  <a:lnTo>
                    <a:pt x="5090" y="19957"/>
                  </a:lnTo>
                  <a:lnTo>
                    <a:pt x="5090" y="19971"/>
                  </a:lnTo>
                  <a:lnTo>
                    <a:pt x="5078" y="19957"/>
                  </a:lnTo>
                  <a:lnTo>
                    <a:pt x="5073" y="19943"/>
                  </a:lnTo>
                  <a:lnTo>
                    <a:pt x="5068" y="19964"/>
                  </a:lnTo>
                  <a:lnTo>
                    <a:pt x="5056" y="19971"/>
                  </a:lnTo>
                  <a:lnTo>
                    <a:pt x="5051" y="19971"/>
                  </a:lnTo>
                  <a:lnTo>
                    <a:pt x="5051" y="19987"/>
                  </a:lnTo>
                  <a:lnTo>
                    <a:pt x="5045" y="20008"/>
                  </a:lnTo>
                  <a:lnTo>
                    <a:pt x="5056" y="20037"/>
                  </a:lnTo>
                  <a:lnTo>
                    <a:pt x="5068" y="20044"/>
                  </a:lnTo>
                  <a:lnTo>
                    <a:pt x="5100" y="20090"/>
                  </a:lnTo>
                  <a:lnTo>
                    <a:pt x="5110" y="20127"/>
                  </a:lnTo>
                  <a:lnTo>
                    <a:pt x="5122" y="20148"/>
                  </a:lnTo>
                  <a:lnTo>
                    <a:pt x="5139" y="20152"/>
                  </a:lnTo>
                  <a:lnTo>
                    <a:pt x="5137" y="20155"/>
                  </a:lnTo>
                  <a:lnTo>
                    <a:pt x="5132" y="20164"/>
                  </a:lnTo>
                  <a:lnTo>
                    <a:pt x="5122" y="20171"/>
                  </a:lnTo>
                  <a:lnTo>
                    <a:pt x="5117" y="20178"/>
                  </a:lnTo>
                  <a:lnTo>
                    <a:pt x="5117" y="20192"/>
                  </a:lnTo>
                  <a:lnTo>
                    <a:pt x="5122" y="20228"/>
                  </a:lnTo>
                  <a:lnTo>
                    <a:pt x="5122" y="20245"/>
                  </a:lnTo>
                  <a:lnTo>
                    <a:pt x="5117" y="20258"/>
                  </a:lnTo>
                  <a:lnTo>
                    <a:pt x="5132" y="20251"/>
                  </a:lnTo>
                  <a:lnTo>
                    <a:pt x="5137" y="20245"/>
                  </a:lnTo>
                  <a:lnTo>
                    <a:pt x="5149" y="20201"/>
                  </a:lnTo>
                  <a:lnTo>
                    <a:pt x="5155" y="20201"/>
                  </a:lnTo>
                  <a:lnTo>
                    <a:pt x="5165" y="20215"/>
                  </a:lnTo>
                  <a:lnTo>
                    <a:pt x="5172" y="20245"/>
                  </a:lnTo>
                  <a:lnTo>
                    <a:pt x="5177" y="20251"/>
                  </a:lnTo>
                  <a:lnTo>
                    <a:pt x="5182" y="20251"/>
                  </a:lnTo>
                  <a:lnTo>
                    <a:pt x="5182" y="20258"/>
                  </a:lnTo>
                  <a:lnTo>
                    <a:pt x="5172" y="20281"/>
                  </a:lnTo>
                  <a:lnTo>
                    <a:pt x="5172" y="20288"/>
                  </a:lnTo>
                  <a:lnTo>
                    <a:pt x="5172" y="20302"/>
                  </a:lnTo>
                  <a:lnTo>
                    <a:pt x="5172" y="20311"/>
                  </a:lnTo>
                  <a:lnTo>
                    <a:pt x="5177" y="20318"/>
                  </a:lnTo>
                  <a:lnTo>
                    <a:pt x="5187" y="20311"/>
                  </a:lnTo>
                  <a:lnTo>
                    <a:pt x="5187" y="20318"/>
                  </a:lnTo>
                  <a:lnTo>
                    <a:pt x="5187" y="20339"/>
                  </a:lnTo>
                  <a:lnTo>
                    <a:pt x="5192" y="20348"/>
                  </a:lnTo>
                  <a:lnTo>
                    <a:pt x="5204" y="20362"/>
                  </a:lnTo>
                  <a:lnTo>
                    <a:pt x="5214" y="20362"/>
                  </a:lnTo>
                  <a:lnTo>
                    <a:pt x="5219" y="20362"/>
                  </a:lnTo>
                  <a:lnTo>
                    <a:pt x="5214" y="20376"/>
                  </a:lnTo>
                  <a:lnTo>
                    <a:pt x="5209" y="20385"/>
                  </a:lnTo>
                  <a:lnTo>
                    <a:pt x="5209" y="20392"/>
                  </a:lnTo>
                  <a:lnTo>
                    <a:pt x="5209" y="20406"/>
                  </a:lnTo>
                  <a:lnTo>
                    <a:pt x="5214" y="20422"/>
                  </a:lnTo>
                  <a:lnTo>
                    <a:pt x="5226" y="20459"/>
                  </a:lnTo>
                  <a:lnTo>
                    <a:pt x="5231" y="20465"/>
                  </a:lnTo>
                  <a:lnTo>
                    <a:pt x="5236" y="20472"/>
                  </a:lnTo>
                  <a:lnTo>
                    <a:pt x="5241" y="20479"/>
                  </a:lnTo>
                  <a:lnTo>
                    <a:pt x="5247" y="20479"/>
                  </a:lnTo>
                  <a:lnTo>
                    <a:pt x="5247" y="20459"/>
                  </a:lnTo>
                  <a:lnTo>
                    <a:pt x="5247" y="20422"/>
                  </a:lnTo>
                  <a:lnTo>
                    <a:pt x="5247" y="20399"/>
                  </a:lnTo>
                  <a:lnTo>
                    <a:pt x="5247" y="20392"/>
                  </a:lnTo>
                  <a:lnTo>
                    <a:pt x="5253" y="20385"/>
                  </a:lnTo>
                  <a:lnTo>
                    <a:pt x="5253" y="20376"/>
                  </a:lnTo>
                  <a:lnTo>
                    <a:pt x="5253" y="20348"/>
                  </a:lnTo>
                  <a:lnTo>
                    <a:pt x="5253" y="20332"/>
                  </a:lnTo>
                  <a:lnTo>
                    <a:pt x="5247" y="20311"/>
                  </a:lnTo>
                  <a:lnTo>
                    <a:pt x="5236" y="20251"/>
                  </a:lnTo>
                  <a:lnTo>
                    <a:pt x="5231" y="20222"/>
                  </a:lnTo>
                  <a:lnTo>
                    <a:pt x="5226" y="20201"/>
                  </a:lnTo>
                  <a:lnTo>
                    <a:pt x="5214" y="20171"/>
                  </a:lnTo>
                  <a:lnTo>
                    <a:pt x="5199" y="20148"/>
                  </a:lnTo>
                  <a:lnTo>
                    <a:pt x="5192" y="20141"/>
                  </a:lnTo>
                  <a:lnTo>
                    <a:pt x="5172" y="20111"/>
                  </a:lnTo>
                  <a:lnTo>
                    <a:pt x="5160" y="20111"/>
                  </a:lnTo>
                  <a:lnTo>
                    <a:pt x="5155" y="20118"/>
                  </a:lnTo>
                  <a:lnTo>
                    <a:pt x="5149" y="20129"/>
                  </a:lnTo>
                  <a:lnTo>
                    <a:pt x="5149" y="20111"/>
                  </a:lnTo>
                  <a:lnTo>
                    <a:pt x="5149" y="20097"/>
                  </a:lnTo>
                  <a:lnTo>
                    <a:pt x="5155" y="20090"/>
                  </a:lnTo>
                  <a:lnTo>
                    <a:pt x="5160" y="20090"/>
                  </a:lnTo>
                  <a:lnTo>
                    <a:pt x="5187" y="20111"/>
                  </a:lnTo>
                  <a:lnTo>
                    <a:pt x="5204" y="20127"/>
                  </a:lnTo>
                  <a:lnTo>
                    <a:pt x="5219" y="20134"/>
                  </a:lnTo>
                  <a:lnTo>
                    <a:pt x="5226" y="20104"/>
                  </a:lnTo>
                  <a:lnTo>
                    <a:pt x="5226" y="20090"/>
                  </a:lnTo>
                  <a:lnTo>
                    <a:pt x="5214" y="20067"/>
                  </a:lnTo>
                  <a:lnTo>
                    <a:pt x="5187" y="20067"/>
                  </a:lnTo>
                  <a:lnTo>
                    <a:pt x="5177" y="20060"/>
                  </a:lnTo>
                  <a:lnTo>
                    <a:pt x="5187" y="20044"/>
                  </a:lnTo>
                  <a:lnTo>
                    <a:pt x="5192" y="20054"/>
                  </a:lnTo>
                  <a:lnTo>
                    <a:pt x="5199" y="20054"/>
                  </a:lnTo>
                  <a:lnTo>
                    <a:pt x="5214" y="20044"/>
                  </a:lnTo>
                  <a:lnTo>
                    <a:pt x="5219" y="20008"/>
                  </a:lnTo>
                  <a:lnTo>
                    <a:pt x="5214" y="19994"/>
                  </a:lnTo>
                  <a:lnTo>
                    <a:pt x="5209" y="19987"/>
                  </a:lnTo>
                  <a:lnTo>
                    <a:pt x="5192" y="19971"/>
                  </a:lnTo>
                  <a:lnTo>
                    <a:pt x="5172" y="19964"/>
                  </a:lnTo>
                  <a:close/>
                  <a:moveTo>
                    <a:pt x="6540" y="15531"/>
                  </a:moveTo>
                  <a:lnTo>
                    <a:pt x="6486" y="15575"/>
                  </a:lnTo>
                  <a:lnTo>
                    <a:pt x="6464" y="15626"/>
                  </a:lnTo>
                  <a:lnTo>
                    <a:pt x="6481" y="15656"/>
                  </a:lnTo>
                  <a:lnTo>
                    <a:pt x="6518" y="15679"/>
                  </a:lnTo>
                  <a:lnTo>
                    <a:pt x="6535" y="15699"/>
                  </a:lnTo>
                  <a:lnTo>
                    <a:pt x="6573" y="15709"/>
                  </a:lnTo>
                  <a:lnTo>
                    <a:pt x="6595" y="15722"/>
                  </a:lnTo>
                  <a:lnTo>
                    <a:pt x="6627" y="15693"/>
                  </a:lnTo>
                  <a:lnTo>
                    <a:pt x="6627" y="15672"/>
                  </a:lnTo>
                  <a:lnTo>
                    <a:pt x="6632" y="15626"/>
                  </a:lnTo>
                  <a:lnTo>
                    <a:pt x="6644" y="15598"/>
                  </a:lnTo>
                  <a:lnTo>
                    <a:pt x="6644" y="15568"/>
                  </a:lnTo>
                  <a:lnTo>
                    <a:pt x="6627" y="15531"/>
                  </a:lnTo>
                  <a:lnTo>
                    <a:pt x="6540" y="15531"/>
                  </a:lnTo>
                  <a:close/>
                  <a:moveTo>
                    <a:pt x="16347" y="15531"/>
                  </a:moveTo>
                  <a:lnTo>
                    <a:pt x="16353" y="15538"/>
                  </a:lnTo>
                  <a:lnTo>
                    <a:pt x="16359" y="15538"/>
                  </a:lnTo>
                  <a:lnTo>
                    <a:pt x="16347" y="15531"/>
                  </a:lnTo>
                  <a:close/>
                  <a:moveTo>
                    <a:pt x="7145" y="15819"/>
                  </a:moveTo>
                  <a:lnTo>
                    <a:pt x="7123" y="15826"/>
                  </a:lnTo>
                  <a:lnTo>
                    <a:pt x="7086" y="15877"/>
                  </a:lnTo>
                  <a:lnTo>
                    <a:pt x="7031" y="15884"/>
                  </a:lnTo>
                  <a:lnTo>
                    <a:pt x="7041" y="15913"/>
                  </a:lnTo>
                  <a:lnTo>
                    <a:pt x="7041" y="15937"/>
                  </a:lnTo>
                  <a:lnTo>
                    <a:pt x="7081" y="15994"/>
                  </a:lnTo>
                  <a:lnTo>
                    <a:pt x="7091" y="16024"/>
                  </a:lnTo>
                  <a:lnTo>
                    <a:pt x="7101" y="16024"/>
                  </a:lnTo>
                  <a:lnTo>
                    <a:pt x="7140" y="16024"/>
                  </a:lnTo>
                  <a:lnTo>
                    <a:pt x="7128" y="15994"/>
                  </a:lnTo>
                  <a:lnTo>
                    <a:pt x="7145" y="15987"/>
                  </a:lnTo>
                  <a:lnTo>
                    <a:pt x="7151" y="15994"/>
                  </a:lnTo>
                  <a:lnTo>
                    <a:pt x="7156" y="16017"/>
                  </a:lnTo>
                  <a:lnTo>
                    <a:pt x="7178" y="16010"/>
                  </a:lnTo>
                  <a:lnTo>
                    <a:pt x="7200" y="16040"/>
                  </a:lnTo>
                  <a:lnTo>
                    <a:pt x="7217" y="16054"/>
                  </a:lnTo>
                  <a:lnTo>
                    <a:pt x="7255" y="16047"/>
                  </a:lnTo>
                  <a:lnTo>
                    <a:pt x="7277" y="16031"/>
                  </a:lnTo>
                  <a:lnTo>
                    <a:pt x="7272" y="16017"/>
                  </a:lnTo>
                  <a:lnTo>
                    <a:pt x="7249" y="15994"/>
                  </a:lnTo>
                  <a:lnTo>
                    <a:pt x="7244" y="15950"/>
                  </a:lnTo>
                  <a:lnTo>
                    <a:pt x="7227" y="15950"/>
                  </a:lnTo>
                  <a:lnTo>
                    <a:pt x="7217" y="15950"/>
                  </a:lnTo>
                  <a:lnTo>
                    <a:pt x="7200" y="15943"/>
                  </a:lnTo>
                  <a:lnTo>
                    <a:pt x="7190" y="15920"/>
                  </a:lnTo>
                  <a:lnTo>
                    <a:pt x="7190" y="15900"/>
                  </a:lnTo>
                  <a:lnTo>
                    <a:pt x="7145" y="15819"/>
                  </a:lnTo>
                  <a:close/>
                  <a:moveTo>
                    <a:pt x="7418" y="16077"/>
                  </a:moveTo>
                  <a:lnTo>
                    <a:pt x="7418" y="16104"/>
                  </a:lnTo>
                  <a:lnTo>
                    <a:pt x="7408" y="16121"/>
                  </a:lnTo>
                  <a:lnTo>
                    <a:pt x="7401" y="16141"/>
                  </a:lnTo>
                  <a:lnTo>
                    <a:pt x="7505" y="16151"/>
                  </a:lnTo>
                  <a:lnTo>
                    <a:pt x="7565" y="16171"/>
                  </a:lnTo>
                  <a:lnTo>
                    <a:pt x="7609" y="16151"/>
                  </a:lnTo>
                  <a:lnTo>
                    <a:pt x="7619" y="16121"/>
                  </a:lnTo>
                  <a:lnTo>
                    <a:pt x="7609" y="16114"/>
                  </a:lnTo>
                  <a:lnTo>
                    <a:pt x="7544" y="16104"/>
                  </a:lnTo>
                  <a:lnTo>
                    <a:pt x="7532" y="16091"/>
                  </a:lnTo>
                  <a:lnTo>
                    <a:pt x="7517" y="16098"/>
                  </a:lnTo>
                  <a:lnTo>
                    <a:pt x="7435" y="16084"/>
                  </a:lnTo>
                  <a:lnTo>
                    <a:pt x="7418" y="16077"/>
                  </a:lnTo>
                  <a:close/>
                  <a:moveTo>
                    <a:pt x="7669" y="16187"/>
                  </a:moveTo>
                  <a:lnTo>
                    <a:pt x="7641" y="16194"/>
                  </a:lnTo>
                  <a:lnTo>
                    <a:pt x="7626" y="16238"/>
                  </a:lnTo>
                  <a:lnTo>
                    <a:pt x="7631" y="16261"/>
                  </a:lnTo>
                  <a:lnTo>
                    <a:pt x="7659" y="16305"/>
                  </a:lnTo>
                  <a:lnTo>
                    <a:pt x="7686" y="16319"/>
                  </a:lnTo>
                  <a:lnTo>
                    <a:pt x="7708" y="16312"/>
                  </a:lnTo>
                  <a:lnTo>
                    <a:pt x="7718" y="16362"/>
                  </a:lnTo>
                  <a:lnTo>
                    <a:pt x="7723" y="16408"/>
                  </a:lnTo>
                  <a:lnTo>
                    <a:pt x="7735" y="16415"/>
                  </a:lnTo>
                  <a:lnTo>
                    <a:pt x="7773" y="16415"/>
                  </a:lnTo>
                  <a:lnTo>
                    <a:pt x="7800" y="16399"/>
                  </a:lnTo>
                  <a:lnTo>
                    <a:pt x="7849" y="16392"/>
                  </a:lnTo>
                  <a:lnTo>
                    <a:pt x="7882" y="16355"/>
                  </a:lnTo>
                  <a:lnTo>
                    <a:pt x="7892" y="16335"/>
                  </a:lnTo>
                  <a:lnTo>
                    <a:pt x="7882" y="16312"/>
                  </a:lnTo>
                  <a:lnTo>
                    <a:pt x="7849" y="16282"/>
                  </a:lnTo>
                  <a:lnTo>
                    <a:pt x="7832" y="16261"/>
                  </a:lnTo>
                  <a:lnTo>
                    <a:pt x="7783" y="16224"/>
                  </a:lnTo>
                  <a:lnTo>
                    <a:pt x="7756" y="16231"/>
                  </a:lnTo>
                  <a:lnTo>
                    <a:pt x="7718" y="16245"/>
                  </a:lnTo>
                  <a:lnTo>
                    <a:pt x="7708" y="16238"/>
                  </a:lnTo>
                  <a:lnTo>
                    <a:pt x="7691" y="16208"/>
                  </a:lnTo>
                  <a:lnTo>
                    <a:pt x="7669" y="16187"/>
                  </a:lnTo>
                  <a:close/>
                  <a:moveTo>
                    <a:pt x="7537" y="16238"/>
                  </a:moveTo>
                  <a:lnTo>
                    <a:pt x="7500" y="16245"/>
                  </a:lnTo>
                  <a:lnTo>
                    <a:pt x="7522" y="16289"/>
                  </a:lnTo>
                  <a:lnTo>
                    <a:pt x="7527" y="16325"/>
                  </a:lnTo>
                  <a:lnTo>
                    <a:pt x="7549" y="16335"/>
                  </a:lnTo>
                  <a:lnTo>
                    <a:pt x="7572" y="16319"/>
                  </a:lnTo>
                  <a:lnTo>
                    <a:pt x="7587" y="16289"/>
                  </a:lnTo>
                  <a:lnTo>
                    <a:pt x="7572" y="16268"/>
                  </a:lnTo>
                  <a:lnTo>
                    <a:pt x="7560" y="16252"/>
                  </a:lnTo>
                  <a:lnTo>
                    <a:pt x="7537" y="16238"/>
                  </a:lnTo>
                  <a:close/>
                  <a:moveTo>
                    <a:pt x="7947" y="16576"/>
                  </a:moveTo>
                  <a:lnTo>
                    <a:pt x="7931" y="16583"/>
                  </a:lnTo>
                  <a:lnTo>
                    <a:pt x="7926" y="16636"/>
                  </a:lnTo>
                  <a:lnTo>
                    <a:pt x="7953" y="16717"/>
                  </a:lnTo>
                  <a:lnTo>
                    <a:pt x="7919" y="16783"/>
                  </a:lnTo>
                  <a:lnTo>
                    <a:pt x="7892" y="16820"/>
                  </a:lnTo>
                  <a:lnTo>
                    <a:pt x="7872" y="16864"/>
                  </a:lnTo>
                  <a:lnTo>
                    <a:pt x="7904" y="16951"/>
                  </a:lnTo>
                  <a:lnTo>
                    <a:pt x="7931" y="17062"/>
                  </a:lnTo>
                  <a:lnTo>
                    <a:pt x="7926" y="17202"/>
                  </a:lnTo>
                  <a:lnTo>
                    <a:pt x="7936" y="17232"/>
                  </a:lnTo>
                  <a:lnTo>
                    <a:pt x="8013" y="17283"/>
                  </a:lnTo>
                  <a:lnTo>
                    <a:pt x="8035" y="17283"/>
                  </a:lnTo>
                  <a:lnTo>
                    <a:pt x="8051" y="17262"/>
                  </a:lnTo>
                  <a:lnTo>
                    <a:pt x="8056" y="17195"/>
                  </a:lnTo>
                  <a:lnTo>
                    <a:pt x="8144" y="17115"/>
                  </a:lnTo>
                  <a:lnTo>
                    <a:pt x="8241" y="17085"/>
                  </a:lnTo>
                  <a:lnTo>
                    <a:pt x="8318" y="17011"/>
                  </a:lnTo>
                  <a:lnTo>
                    <a:pt x="8335" y="16974"/>
                  </a:lnTo>
                  <a:lnTo>
                    <a:pt x="8318" y="16951"/>
                  </a:lnTo>
                  <a:lnTo>
                    <a:pt x="8274" y="16908"/>
                  </a:lnTo>
                  <a:lnTo>
                    <a:pt x="8259" y="16864"/>
                  </a:lnTo>
                  <a:lnTo>
                    <a:pt x="8231" y="16857"/>
                  </a:lnTo>
                  <a:lnTo>
                    <a:pt x="8226" y="16790"/>
                  </a:lnTo>
                  <a:lnTo>
                    <a:pt x="8182" y="16724"/>
                  </a:lnTo>
                  <a:lnTo>
                    <a:pt x="8023" y="16636"/>
                  </a:lnTo>
                  <a:lnTo>
                    <a:pt x="7947" y="16576"/>
                  </a:lnTo>
                  <a:close/>
                  <a:moveTo>
                    <a:pt x="1440" y="18323"/>
                  </a:moveTo>
                  <a:lnTo>
                    <a:pt x="1428" y="18330"/>
                  </a:lnTo>
                  <a:lnTo>
                    <a:pt x="1408" y="18351"/>
                  </a:lnTo>
                  <a:lnTo>
                    <a:pt x="1391" y="18351"/>
                  </a:lnTo>
                  <a:lnTo>
                    <a:pt x="1374" y="18344"/>
                  </a:lnTo>
                  <a:lnTo>
                    <a:pt x="1359" y="18344"/>
                  </a:lnTo>
                  <a:lnTo>
                    <a:pt x="1347" y="18344"/>
                  </a:lnTo>
                  <a:lnTo>
                    <a:pt x="1347" y="18337"/>
                  </a:lnTo>
                  <a:lnTo>
                    <a:pt x="1331" y="18337"/>
                  </a:lnTo>
                  <a:lnTo>
                    <a:pt x="1319" y="18344"/>
                  </a:lnTo>
                  <a:lnTo>
                    <a:pt x="1314" y="18380"/>
                  </a:lnTo>
                  <a:lnTo>
                    <a:pt x="1314" y="18397"/>
                  </a:lnTo>
                  <a:lnTo>
                    <a:pt x="1314" y="18410"/>
                  </a:lnTo>
                  <a:lnTo>
                    <a:pt x="1319" y="18424"/>
                  </a:lnTo>
                  <a:lnTo>
                    <a:pt x="1326" y="18433"/>
                  </a:lnTo>
                  <a:lnTo>
                    <a:pt x="1336" y="18447"/>
                  </a:lnTo>
                  <a:lnTo>
                    <a:pt x="1347" y="18454"/>
                  </a:lnTo>
                  <a:lnTo>
                    <a:pt x="1359" y="18454"/>
                  </a:lnTo>
                  <a:lnTo>
                    <a:pt x="1369" y="18447"/>
                  </a:lnTo>
                  <a:lnTo>
                    <a:pt x="1381" y="18433"/>
                  </a:lnTo>
                  <a:lnTo>
                    <a:pt x="1391" y="18424"/>
                  </a:lnTo>
                  <a:lnTo>
                    <a:pt x="1401" y="18424"/>
                  </a:lnTo>
                  <a:lnTo>
                    <a:pt x="1413" y="18424"/>
                  </a:lnTo>
                  <a:lnTo>
                    <a:pt x="1445" y="18447"/>
                  </a:lnTo>
                  <a:lnTo>
                    <a:pt x="1456" y="18454"/>
                  </a:lnTo>
                  <a:lnTo>
                    <a:pt x="1468" y="18470"/>
                  </a:lnTo>
                  <a:lnTo>
                    <a:pt x="1473" y="18477"/>
                  </a:lnTo>
                  <a:lnTo>
                    <a:pt x="1478" y="18491"/>
                  </a:lnTo>
                  <a:lnTo>
                    <a:pt x="1483" y="18507"/>
                  </a:lnTo>
                  <a:lnTo>
                    <a:pt x="1490" y="18507"/>
                  </a:lnTo>
                  <a:lnTo>
                    <a:pt x="1500" y="18514"/>
                  </a:lnTo>
                  <a:lnTo>
                    <a:pt x="1510" y="18521"/>
                  </a:lnTo>
                  <a:lnTo>
                    <a:pt x="1517" y="18528"/>
                  </a:lnTo>
                  <a:lnTo>
                    <a:pt x="1522" y="18535"/>
                  </a:lnTo>
                  <a:lnTo>
                    <a:pt x="1527" y="18565"/>
                  </a:lnTo>
                  <a:lnTo>
                    <a:pt x="1532" y="18571"/>
                  </a:lnTo>
                  <a:lnTo>
                    <a:pt x="1537" y="18565"/>
                  </a:lnTo>
                  <a:lnTo>
                    <a:pt x="1544" y="18558"/>
                  </a:lnTo>
                  <a:lnTo>
                    <a:pt x="1544" y="18535"/>
                  </a:lnTo>
                  <a:lnTo>
                    <a:pt x="1555" y="18514"/>
                  </a:lnTo>
                  <a:lnTo>
                    <a:pt x="1565" y="18498"/>
                  </a:lnTo>
                  <a:lnTo>
                    <a:pt x="1592" y="18491"/>
                  </a:lnTo>
                  <a:lnTo>
                    <a:pt x="1619" y="18498"/>
                  </a:lnTo>
                  <a:lnTo>
                    <a:pt x="1631" y="18484"/>
                  </a:lnTo>
                  <a:lnTo>
                    <a:pt x="1636" y="18454"/>
                  </a:lnTo>
                  <a:lnTo>
                    <a:pt x="1609" y="18440"/>
                  </a:lnTo>
                  <a:lnTo>
                    <a:pt x="1587" y="18440"/>
                  </a:lnTo>
                  <a:lnTo>
                    <a:pt x="1582" y="18440"/>
                  </a:lnTo>
                  <a:lnTo>
                    <a:pt x="1565" y="18440"/>
                  </a:lnTo>
                  <a:lnTo>
                    <a:pt x="1555" y="18433"/>
                  </a:lnTo>
                  <a:lnTo>
                    <a:pt x="1549" y="18424"/>
                  </a:lnTo>
                  <a:lnTo>
                    <a:pt x="1544" y="18417"/>
                  </a:lnTo>
                  <a:lnTo>
                    <a:pt x="1527" y="18410"/>
                  </a:lnTo>
                  <a:lnTo>
                    <a:pt x="1500" y="18397"/>
                  </a:lnTo>
                  <a:lnTo>
                    <a:pt x="1495" y="18380"/>
                  </a:lnTo>
                  <a:lnTo>
                    <a:pt x="1490" y="18367"/>
                  </a:lnTo>
                  <a:lnTo>
                    <a:pt x="1483" y="18351"/>
                  </a:lnTo>
                  <a:lnTo>
                    <a:pt x="1478" y="18344"/>
                  </a:lnTo>
                  <a:lnTo>
                    <a:pt x="1468" y="18330"/>
                  </a:lnTo>
                  <a:lnTo>
                    <a:pt x="1451" y="18323"/>
                  </a:lnTo>
                  <a:lnTo>
                    <a:pt x="1440" y="18323"/>
                  </a:lnTo>
                  <a:close/>
                  <a:moveTo>
                    <a:pt x="1195" y="19271"/>
                  </a:moveTo>
                  <a:lnTo>
                    <a:pt x="1183" y="19287"/>
                  </a:lnTo>
                  <a:lnTo>
                    <a:pt x="1178" y="19308"/>
                  </a:lnTo>
                  <a:lnTo>
                    <a:pt x="1190" y="19317"/>
                  </a:lnTo>
                  <a:lnTo>
                    <a:pt x="1222" y="19354"/>
                  </a:lnTo>
                  <a:lnTo>
                    <a:pt x="1249" y="19354"/>
                  </a:lnTo>
                  <a:lnTo>
                    <a:pt x="1265" y="19361"/>
                  </a:lnTo>
                  <a:lnTo>
                    <a:pt x="1260" y="19345"/>
                  </a:lnTo>
                  <a:lnTo>
                    <a:pt x="1249" y="19331"/>
                  </a:lnTo>
                  <a:lnTo>
                    <a:pt x="1232" y="19331"/>
                  </a:lnTo>
                  <a:lnTo>
                    <a:pt x="1210" y="19308"/>
                  </a:lnTo>
                  <a:lnTo>
                    <a:pt x="1200" y="19301"/>
                  </a:lnTo>
                  <a:lnTo>
                    <a:pt x="1195" y="19271"/>
                  </a:lnTo>
                  <a:close/>
                  <a:moveTo>
                    <a:pt x="3862" y="19294"/>
                  </a:moveTo>
                  <a:lnTo>
                    <a:pt x="3856" y="19308"/>
                  </a:lnTo>
                  <a:lnTo>
                    <a:pt x="3856" y="19301"/>
                  </a:lnTo>
                  <a:lnTo>
                    <a:pt x="3851" y="19324"/>
                  </a:lnTo>
                  <a:lnTo>
                    <a:pt x="3851" y="19331"/>
                  </a:lnTo>
                  <a:lnTo>
                    <a:pt x="3851" y="19338"/>
                  </a:lnTo>
                  <a:lnTo>
                    <a:pt x="3845" y="19345"/>
                  </a:lnTo>
                  <a:lnTo>
                    <a:pt x="3845" y="19368"/>
                  </a:lnTo>
                  <a:lnTo>
                    <a:pt x="3851" y="19368"/>
                  </a:lnTo>
                  <a:lnTo>
                    <a:pt x="3851" y="19375"/>
                  </a:lnTo>
                  <a:lnTo>
                    <a:pt x="3851" y="19382"/>
                  </a:lnTo>
                  <a:lnTo>
                    <a:pt x="3856" y="19382"/>
                  </a:lnTo>
                  <a:lnTo>
                    <a:pt x="3862" y="19382"/>
                  </a:lnTo>
                  <a:lnTo>
                    <a:pt x="3868" y="19375"/>
                  </a:lnTo>
                  <a:lnTo>
                    <a:pt x="3868" y="19361"/>
                  </a:lnTo>
                  <a:lnTo>
                    <a:pt x="3873" y="19338"/>
                  </a:lnTo>
                  <a:lnTo>
                    <a:pt x="3868" y="19324"/>
                  </a:lnTo>
                  <a:lnTo>
                    <a:pt x="3873" y="19317"/>
                  </a:lnTo>
                  <a:lnTo>
                    <a:pt x="3873" y="19308"/>
                  </a:lnTo>
                  <a:lnTo>
                    <a:pt x="3862" y="19294"/>
                  </a:lnTo>
                  <a:close/>
                  <a:moveTo>
                    <a:pt x="3987" y="19301"/>
                  </a:moveTo>
                  <a:lnTo>
                    <a:pt x="3982" y="19308"/>
                  </a:lnTo>
                  <a:lnTo>
                    <a:pt x="3977" y="19317"/>
                  </a:lnTo>
                  <a:lnTo>
                    <a:pt x="3972" y="19324"/>
                  </a:lnTo>
                  <a:lnTo>
                    <a:pt x="3972" y="19331"/>
                  </a:lnTo>
                  <a:lnTo>
                    <a:pt x="3972" y="19338"/>
                  </a:lnTo>
                  <a:lnTo>
                    <a:pt x="3977" y="19345"/>
                  </a:lnTo>
                  <a:lnTo>
                    <a:pt x="3982" y="19361"/>
                  </a:lnTo>
                  <a:lnTo>
                    <a:pt x="3999" y="19345"/>
                  </a:lnTo>
                  <a:lnTo>
                    <a:pt x="4019" y="19331"/>
                  </a:lnTo>
                  <a:lnTo>
                    <a:pt x="4026" y="19324"/>
                  </a:lnTo>
                  <a:lnTo>
                    <a:pt x="4031" y="19317"/>
                  </a:lnTo>
                  <a:lnTo>
                    <a:pt x="4026" y="19317"/>
                  </a:lnTo>
                  <a:lnTo>
                    <a:pt x="4004" y="19317"/>
                  </a:lnTo>
                  <a:lnTo>
                    <a:pt x="4004" y="19308"/>
                  </a:lnTo>
                  <a:lnTo>
                    <a:pt x="3987" y="19301"/>
                  </a:lnTo>
                  <a:close/>
                  <a:moveTo>
                    <a:pt x="1872" y="19324"/>
                  </a:moveTo>
                  <a:lnTo>
                    <a:pt x="1860" y="19338"/>
                  </a:lnTo>
                  <a:lnTo>
                    <a:pt x="1844" y="19345"/>
                  </a:lnTo>
                  <a:lnTo>
                    <a:pt x="1837" y="19354"/>
                  </a:lnTo>
                  <a:lnTo>
                    <a:pt x="1832" y="19375"/>
                  </a:lnTo>
                  <a:lnTo>
                    <a:pt x="1790" y="19368"/>
                  </a:lnTo>
                  <a:lnTo>
                    <a:pt x="1778" y="19368"/>
                  </a:lnTo>
                  <a:lnTo>
                    <a:pt x="1768" y="19375"/>
                  </a:lnTo>
                  <a:lnTo>
                    <a:pt x="1783" y="19405"/>
                  </a:lnTo>
                  <a:lnTo>
                    <a:pt x="1800" y="19428"/>
                  </a:lnTo>
                  <a:lnTo>
                    <a:pt x="1817" y="19434"/>
                  </a:lnTo>
                  <a:lnTo>
                    <a:pt x="1855" y="19471"/>
                  </a:lnTo>
                  <a:lnTo>
                    <a:pt x="1887" y="19478"/>
                  </a:lnTo>
                  <a:lnTo>
                    <a:pt x="1899" y="19485"/>
                  </a:lnTo>
                  <a:lnTo>
                    <a:pt x="1904" y="19501"/>
                  </a:lnTo>
                  <a:lnTo>
                    <a:pt x="1909" y="19501"/>
                  </a:lnTo>
                  <a:lnTo>
                    <a:pt x="1914" y="19501"/>
                  </a:lnTo>
                  <a:lnTo>
                    <a:pt x="1914" y="19485"/>
                  </a:lnTo>
                  <a:lnTo>
                    <a:pt x="1919" y="19478"/>
                  </a:lnTo>
                  <a:lnTo>
                    <a:pt x="1936" y="19464"/>
                  </a:lnTo>
                  <a:lnTo>
                    <a:pt x="1953" y="19464"/>
                  </a:lnTo>
                  <a:lnTo>
                    <a:pt x="1969" y="19455"/>
                  </a:lnTo>
                  <a:lnTo>
                    <a:pt x="1969" y="19441"/>
                  </a:lnTo>
                  <a:lnTo>
                    <a:pt x="1969" y="19428"/>
                  </a:lnTo>
                  <a:lnTo>
                    <a:pt x="1959" y="19411"/>
                  </a:lnTo>
                  <a:lnTo>
                    <a:pt x="1959" y="19405"/>
                  </a:lnTo>
                  <a:lnTo>
                    <a:pt x="1959" y="19382"/>
                  </a:lnTo>
                  <a:lnTo>
                    <a:pt x="1959" y="19368"/>
                  </a:lnTo>
                  <a:lnTo>
                    <a:pt x="1959" y="19354"/>
                  </a:lnTo>
                  <a:lnTo>
                    <a:pt x="1953" y="19345"/>
                  </a:lnTo>
                  <a:lnTo>
                    <a:pt x="1947" y="19338"/>
                  </a:lnTo>
                  <a:lnTo>
                    <a:pt x="1941" y="19338"/>
                  </a:lnTo>
                  <a:lnTo>
                    <a:pt x="1926" y="19345"/>
                  </a:lnTo>
                  <a:lnTo>
                    <a:pt x="1919" y="19345"/>
                  </a:lnTo>
                  <a:lnTo>
                    <a:pt x="1909" y="19331"/>
                  </a:lnTo>
                  <a:lnTo>
                    <a:pt x="1892" y="19324"/>
                  </a:lnTo>
                  <a:lnTo>
                    <a:pt x="1882" y="19331"/>
                  </a:lnTo>
                  <a:lnTo>
                    <a:pt x="1877" y="19324"/>
                  </a:lnTo>
                  <a:lnTo>
                    <a:pt x="1872" y="19324"/>
                  </a:lnTo>
                  <a:close/>
                  <a:moveTo>
                    <a:pt x="4140" y="19324"/>
                  </a:moveTo>
                  <a:lnTo>
                    <a:pt x="4123" y="19345"/>
                  </a:lnTo>
                  <a:lnTo>
                    <a:pt x="4128" y="19354"/>
                  </a:lnTo>
                  <a:lnTo>
                    <a:pt x="4140" y="19345"/>
                  </a:lnTo>
                  <a:lnTo>
                    <a:pt x="4140" y="19331"/>
                  </a:lnTo>
                  <a:lnTo>
                    <a:pt x="4140" y="19324"/>
                  </a:lnTo>
                  <a:close/>
                  <a:moveTo>
                    <a:pt x="3922" y="19345"/>
                  </a:moveTo>
                  <a:lnTo>
                    <a:pt x="3922" y="19361"/>
                  </a:lnTo>
                  <a:lnTo>
                    <a:pt x="3905" y="19398"/>
                  </a:lnTo>
                  <a:lnTo>
                    <a:pt x="3890" y="19418"/>
                  </a:lnTo>
                  <a:lnTo>
                    <a:pt x="3873" y="19434"/>
                  </a:lnTo>
                  <a:lnTo>
                    <a:pt x="3862" y="19455"/>
                  </a:lnTo>
                  <a:lnTo>
                    <a:pt x="3856" y="19455"/>
                  </a:lnTo>
                  <a:lnTo>
                    <a:pt x="3851" y="19471"/>
                  </a:lnTo>
                  <a:lnTo>
                    <a:pt x="3845" y="19492"/>
                  </a:lnTo>
                  <a:lnTo>
                    <a:pt x="3851" y="19501"/>
                  </a:lnTo>
                  <a:lnTo>
                    <a:pt x="3862" y="19492"/>
                  </a:lnTo>
                  <a:lnTo>
                    <a:pt x="3868" y="19485"/>
                  </a:lnTo>
                  <a:lnTo>
                    <a:pt x="3868" y="19478"/>
                  </a:lnTo>
                  <a:lnTo>
                    <a:pt x="3873" y="19478"/>
                  </a:lnTo>
                  <a:lnTo>
                    <a:pt x="3878" y="19478"/>
                  </a:lnTo>
                  <a:lnTo>
                    <a:pt x="3883" y="19471"/>
                  </a:lnTo>
                  <a:lnTo>
                    <a:pt x="3883" y="19455"/>
                  </a:lnTo>
                  <a:lnTo>
                    <a:pt x="3890" y="19448"/>
                  </a:lnTo>
                  <a:lnTo>
                    <a:pt x="3895" y="19448"/>
                  </a:lnTo>
                  <a:lnTo>
                    <a:pt x="3900" y="19441"/>
                  </a:lnTo>
                  <a:lnTo>
                    <a:pt x="3900" y="19434"/>
                  </a:lnTo>
                  <a:lnTo>
                    <a:pt x="3905" y="19428"/>
                  </a:lnTo>
                  <a:lnTo>
                    <a:pt x="3937" y="19375"/>
                  </a:lnTo>
                  <a:lnTo>
                    <a:pt x="3944" y="19368"/>
                  </a:lnTo>
                  <a:lnTo>
                    <a:pt x="3937" y="19354"/>
                  </a:lnTo>
                  <a:lnTo>
                    <a:pt x="3927" y="19345"/>
                  </a:lnTo>
                  <a:lnTo>
                    <a:pt x="3922" y="19345"/>
                  </a:lnTo>
                  <a:close/>
                  <a:moveTo>
                    <a:pt x="3828" y="19405"/>
                  </a:moveTo>
                  <a:lnTo>
                    <a:pt x="3813" y="19411"/>
                  </a:lnTo>
                  <a:lnTo>
                    <a:pt x="3808" y="19428"/>
                  </a:lnTo>
                  <a:lnTo>
                    <a:pt x="3828" y="19434"/>
                  </a:lnTo>
                  <a:lnTo>
                    <a:pt x="3835" y="19428"/>
                  </a:lnTo>
                  <a:lnTo>
                    <a:pt x="3845" y="19418"/>
                  </a:lnTo>
                  <a:lnTo>
                    <a:pt x="3828" y="19405"/>
                  </a:lnTo>
                  <a:close/>
                  <a:moveTo>
                    <a:pt x="2482" y="19787"/>
                  </a:moveTo>
                  <a:lnTo>
                    <a:pt x="2460" y="19803"/>
                  </a:lnTo>
                  <a:lnTo>
                    <a:pt x="2449" y="19816"/>
                  </a:lnTo>
                  <a:lnTo>
                    <a:pt x="2444" y="19816"/>
                  </a:lnTo>
                  <a:lnTo>
                    <a:pt x="2449" y="19846"/>
                  </a:lnTo>
                  <a:lnTo>
                    <a:pt x="2460" y="19846"/>
                  </a:lnTo>
                  <a:lnTo>
                    <a:pt x="2465" y="19840"/>
                  </a:lnTo>
                  <a:lnTo>
                    <a:pt x="2487" y="19787"/>
                  </a:lnTo>
                  <a:lnTo>
                    <a:pt x="2482" y="19787"/>
                  </a:lnTo>
                  <a:close/>
                  <a:moveTo>
                    <a:pt x="3365" y="19833"/>
                  </a:moveTo>
                  <a:lnTo>
                    <a:pt x="3349" y="19846"/>
                  </a:lnTo>
                  <a:lnTo>
                    <a:pt x="3344" y="19853"/>
                  </a:lnTo>
                  <a:lnTo>
                    <a:pt x="3349" y="19860"/>
                  </a:lnTo>
                  <a:lnTo>
                    <a:pt x="3360" y="19869"/>
                  </a:lnTo>
                  <a:lnTo>
                    <a:pt x="3372" y="19853"/>
                  </a:lnTo>
                  <a:lnTo>
                    <a:pt x="3377" y="19846"/>
                  </a:lnTo>
                  <a:lnTo>
                    <a:pt x="3377" y="19840"/>
                  </a:lnTo>
                  <a:lnTo>
                    <a:pt x="3377" y="19833"/>
                  </a:lnTo>
                  <a:lnTo>
                    <a:pt x="3372" y="19833"/>
                  </a:lnTo>
                  <a:lnTo>
                    <a:pt x="3365" y="19833"/>
                  </a:lnTo>
                  <a:close/>
                  <a:moveTo>
                    <a:pt x="3349" y="19876"/>
                  </a:moveTo>
                  <a:lnTo>
                    <a:pt x="3332" y="19883"/>
                  </a:lnTo>
                  <a:lnTo>
                    <a:pt x="3332" y="19890"/>
                  </a:lnTo>
                  <a:lnTo>
                    <a:pt x="3337" y="19906"/>
                  </a:lnTo>
                  <a:lnTo>
                    <a:pt x="3337" y="19920"/>
                  </a:lnTo>
                  <a:lnTo>
                    <a:pt x="3332" y="19920"/>
                  </a:lnTo>
                  <a:lnTo>
                    <a:pt x="3322" y="19913"/>
                  </a:lnTo>
                  <a:lnTo>
                    <a:pt x="3310" y="19913"/>
                  </a:lnTo>
                  <a:lnTo>
                    <a:pt x="3295" y="19927"/>
                  </a:lnTo>
                  <a:lnTo>
                    <a:pt x="3268" y="19971"/>
                  </a:lnTo>
                  <a:lnTo>
                    <a:pt x="3273" y="19980"/>
                  </a:lnTo>
                  <a:lnTo>
                    <a:pt x="3305" y="19994"/>
                  </a:lnTo>
                  <a:lnTo>
                    <a:pt x="3310" y="19994"/>
                  </a:lnTo>
                  <a:lnTo>
                    <a:pt x="3322" y="19987"/>
                  </a:lnTo>
                  <a:lnTo>
                    <a:pt x="3327" y="19987"/>
                  </a:lnTo>
                  <a:lnTo>
                    <a:pt x="3327" y="19980"/>
                  </a:lnTo>
                  <a:lnTo>
                    <a:pt x="3337" y="19971"/>
                  </a:lnTo>
                  <a:lnTo>
                    <a:pt x="3344" y="19964"/>
                  </a:lnTo>
                  <a:lnTo>
                    <a:pt x="3349" y="19950"/>
                  </a:lnTo>
                  <a:lnTo>
                    <a:pt x="3355" y="19950"/>
                  </a:lnTo>
                  <a:lnTo>
                    <a:pt x="3355" y="19964"/>
                  </a:lnTo>
                  <a:lnTo>
                    <a:pt x="3355" y="19971"/>
                  </a:lnTo>
                  <a:lnTo>
                    <a:pt x="3365" y="19964"/>
                  </a:lnTo>
                  <a:lnTo>
                    <a:pt x="3372" y="19964"/>
                  </a:lnTo>
                  <a:lnTo>
                    <a:pt x="3377" y="19964"/>
                  </a:lnTo>
                  <a:lnTo>
                    <a:pt x="3377" y="19957"/>
                  </a:lnTo>
                  <a:lnTo>
                    <a:pt x="3372" y="19950"/>
                  </a:lnTo>
                  <a:lnTo>
                    <a:pt x="3372" y="19943"/>
                  </a:lnTo>
                  <a:lnTo>
                    <a:pt x="3377" y="19927"/>
                  </a:lnTo>
                  <a:lnTo>
                    <a:pt x="3382" y="19934"/>
                  </a:lnTo>
                  <a:lnTo>
                    <a:pt x="3387" y="19943"/>
                  </a:lnTo>
                  <a:lnTo>
                    <a:pt x="3392" y="19950"/>
                  </a:lnTo>
                  <a:lnTo>
                    <a:pt x="3399" y="19943"/>
                  </a:lnTo>
                  <a:lnTo>
                    <a:pt x="3409" y="19927"/>
                  </a:lnTo>
                  <a:lnTo>
                    <a:pt x="3409" y="19913"/>
                  </a:lnTo>
                  <a:lnTo>
                    <a:pt x="3404" y="19913"/>
                  </a:lnTo>
                  <a:lnTo>
                    <a:pt x="3399" y="19913"/>
                  </a:lnTo>
                  <a:lnTo>
                    <a:pt x="3392" y="19897"/>
                  </a:lnTo>
                  <a:lnTo>
                    <a:pt x="3387" y="19897"/>
                  </a:lnTo>
                  <a:lnTo>
                    <a:pt x="3377" y="19883"/>
                  </a:lnTo>
                  <a:lnTo>
                    <a:pt x="3372" y="19883"/>
                  </a:lnTo>
                  <a:lnTo>
                    <a:pt x="3365" y="19897"/>
                  </a:lnTo>
                  <a:lnTo>
                    <a:pt x="3365" y="19890"/>
                  </a:lnTo>
                  <a:lnTo>
                    <a:pt x="3360" y="19883"/>
                  </a:lnTo>
                  <a:lnTo>
                    <a:pt x="3355" y="19876"/>
                  </a:lnTo>
                  <a:lnTo>
                    <a:pt x="3349" y="19876"/>
                  </a:lnTo>
                  <a:close/>
                  <a:moveTo>
                    <a:pt x="5308" y="19890"/>
                  </a:moveTo>
                  <a:lnTo>
                    <a:pt x="5313" y="19890"/>
                  </a:lnTo>
                  <a:lnTo>
                    <a:pt x="5313" y="19897"/>
                  </a:lnTo>
                  <a:lnTo>
                    <a:pt x="5308" y="19906"/>
                  </a:lnTo>
                  <a:lnTo>
                    <a:pt x="5296" y="19957"/>
                  </a:lnTo>
                  <a:lnTo>
                    <a:pt x="5281" y="19957"/>
                  </a:lnTo>
                  <a:lnTo>
                    <a:pt x="5291" y="19920"/>
                  </a:lnTo>
                  <a:lnTo>
                    <a:pt x="5301" y="19897"/>
                  </a:lnTo>
                  <a:lnTo>
                    <a:pt x="5308" y="19890"/>
                  </a:lnTo>
                  <a:close/>
                  <a:moveTo>
                    <a:pt x="5245" y="19945"/>
                  </a:moveTo>
                  <a:lnTo>
                    <a:pt x="5252" y="19952"/>
                  </a:lnTo>
                  <a:lnTo>
                    <a:pt x="5247" y="19950"/>
                  </a:lnTo>
                  <a:lnTo>
                    <a:pt x="5245" y="19945"/>
                  </a:lnTo>
                  <a:close/>
                  <a:moveTo>
                    <a:pt x="3322" y="19994"/>
                  </a:moveTo>
                  <a:lnTo>
                    <a:pt x="3317" y="20001"/>
                  </a:lnTo>
                  <a:lnTo>
                    <a:pt x="3322" y="20017"/>
                  </a:lnTo>
                  <a:lnTo>
                    <a:pt x="3322" y="20024"/>
                  </a:lnTo>
                  <a:lnTo>
                    <a:pt x="3317" y="20031"/>
                  </a:lnTo>
                  <a:lnTo>
                    <a:pt x="3317" y="20044"/>
                  </a:lnTo>
                  <a:lnTo>
                    <a:pt x="3355" y="20008"/>
                  </a:lnTo>
                  <a:lnTo>
                    <a:pt x="3344" y="20001"/>
                  </a:lnTo>
                  <a:lnTo>
                    <a:pt x="3322" y="19994"/>
                  </a:lnTo>
                  <a:close/>
                  <a:moveTo>
                    <a:pt x="3235" y="20031"/>
                  </a:moveTo>
                  <a:lnTo>
                    <a:pt x="3228" y="20044"/>
                  </a:lnTo>
                  <a:lnTo>
                    <a:pt x="3228" y="20054"/>
                  </a:lnTo>
                  <a:lnTo>
                    <a:pt x="3235" y="20060"/>
                  </a:lnTo>
                  <a:lnTo>
                    <a:pt x="3240" y="20074"/>
                  </a:lnTo>
                  <a:lnTo>
                    <a:pt x="3251" y="20090"/>
                  </a:lnTo>
                  <a:lnTo>
                    <a:pt x="3251" y="20097"/>
                  </a:lnTo>
                  <a:lnTo>
                    <a:pt x="3240" y="20097"/>
                  </a:lnTo>
                  <a:lnTo>
                    <a:pt x="3235" y="20097"/>
                  </a:lnTo>
                  <a:lnTo>
                    <a:pt x="3235" y="20104"/>
                  </a:lnTo>
                  <a:lnTo>
                    <a:pt x="3235" y="20148"/>
                  </a:lnTo>
                  <a:lnTo>
                    <a:pt x="3240" y="20171"/>
                  </a:lnTo>
                  <a:lnTo>
                    <a:pt x="3245" y="20185"/>
                  </a:lnTo>
                  <a:lnTo>
                    <a:pt x="3240" y="20178"/>
                  </a:lnTo>
                  <a:lnTo>
                    <a:pt x="3235" y="20171"/>
                  </a:lnTo>
                  <a:lnTo>
                    <a:pt x="3228" y="20148"/>
                  </a:lnTo>
                  <a:lnTo>
                    <a:pt x="3223" y="20127"/>
                  </a:lnTo>
                  <a:lnTo>
                    <a:pt x="3218" y="20118"/>
                  </a:lnTo>
                  <a:lnTo>
                    <a:pt x="3218" y="20111"/>
                  </a:lnTo>
                  <a:lnTo>
                    <a:pt x="3213" y="20097"/>
                  </a:lnTo>
                  <a:lnTo>
                    <a:pt x="3201" y="20090"/>
                  </a:lnTo>
                  <a:lnTo>
                    <a:pt x="3196" y="20090"/>
                  </a:lnTo>
                  <a:lnTo>
                    <a:pt x="3186" y="20097"/>
                  </a:lnTo>
                  <a:lnTo>
                    <a:pt x="3174" y="20111"/>
                  </a:lnTo>
                  <a:lnTo>
                    <a:pt x="3159" y="20118"/>
                  </a:lnTo>
                  <a:lnTo>
                    <a:pt x="3141" y="20148"/>
                  </a:lnTo>
                  <a:lnTo>
                    <a:pt x="3136" y="20171"/>
                  </a:lnTo>
                  <a:lnTo>
                    <a:pt x="3136" y="20178"/>
                  </a:lnTo>
                  <a:lnTo>
                    <a:pt x="3153" y="20215"/>
                  </a:lnTo>
                  <a:lnTo>
                    <a:pt x="3159" y="20258"/>
                  </a:lnTo>
                  <a:lnTo>
                    <a:pt x="3174" y="20288"/>
                  </a:lnTo>
                  <a:lnTo>
                    <a:pt x="3186" y="20288"/>
                  </a:lnTo>
                  <a:lnTo>
                    <a:pt x="3191" y="20274"/>
                  </a:lnTo>
                  <a:lnTo>
                    <a:pt x="3191" y="20265"/>
                  </a:lnTo>
                  <a:lnTo>
                    <a:pt x="3191" y="20258"/>
                  </a:lnTo>
                  <a:lnTo>
                    <a:pt x="3191" y="20251"/>
                  </a:lnTo>
                  <a:lnTo>
                    <a:pt x="3186" y="20245"/>
                  </a:lnTo>
                  <a:lnTo>
                    <a:pt x="3181" y="20245"/>
                  </a:lnTo>
                  <a:lnTo>
                    <a:pt x="3169" y="20245"/>
                  </a:lnTo>
                  <a:lnTo>
                    <a:pt x="3174" y="20238"/>
                  </a:lnTo>
                  <a:lnTo>
                    <a:pt x="3186" y="20238"/>
                  </a:lnTo>
                  <a:lnTo>
                    <a:pt x="3196" y="20238"/>
                  </a:lnTo>
                  <a:lnTo>
                    <a:pt x="3201" y="20238"/>
                  </a:lnTo>
                  <a:lnTo>
                    <a:pt x="3208" y="20238"/>
                  </a:lnTo>
                  <a:lnTo>
                    <a:pt x="3201" y="20251"/>
                  </a:lnTo>
                  <a:lnTo>
                    <a:pt x="3201" y="20258"/>
                  </a:lnTo>
                  <a:lnTo>
                    <a:pt x="3213" y="20251"/>
                  </a:lnTo>
                  <a:lnTo>
                    <a:pt x="3223" y="20265"/>
                  </a:lnTo>
                  <a:lnTo>
                    <a:pt x="3228" y="20265"/>
                  </a:lnTo>
                  <a:lnTo>
                    <a:pt x="3201" y="20311"/>
                  </a:lnTo>
                  <a:lnTo>
                    <a:pt x="3201" y="20318"/>
                  </a:lnTo>
                  <a:lnTo>
                    <a:pt x="3201" y="20325"/>
                  </a:lnTo>
                  <a:lnTo>
                    <a:pt x="3208" y="20325"/>
                  </a:lnTo>
                  <a:lnTo>
                    <a:pt x="3228" y="20302"/>
                  </a:lnTo>
                  <a:lnTo>
                    <a:pt x="3240" y="20274"/>
                  </a:lnTo>
                  <a:lnTo>
                    <a:pt x="3240" y="20265"/>
                  </a:lnTo>
                  <a:lnTo>
                    <a:pt x="3240" y="20258"/>
                  </a:lnTo>
                  <a:lnTo>
                    <a:pt x="3240" y="20251"/>
                  </a:lnTo>
                  <a:lnTo>
                    <a:pt x="3228" y="20245"/>
                  </a:lnTo>
                  <a:lnTo>
                    <a:pt x="3245" y="20238"/>
                  </a:lnTo>
                  <a:lnTo>
                    <a:pt x="3251" y="20228"/>
                  </a:lnTo>
                  <a:lnTo>
                    <a:pt x="3251" y="20222"/>
                  </a:lnTo>
                  <a:lnTo>
                    <a:pt x="3256" y="20215"/>
                  </a:lnTo>
                  <a:lnTo>
                    <a:pt x="3273" y="20201"/>
                  </a:lnTo>
                  <a:lnTo>
                    <a:pt x="3295" y="20201"/>
                  </a:lnTo>
                  <a:lnTo>
                    <a:pt x="3300" y="20185"/>
                  </a:lnTo>
                  <a:lnTo>
                    <a:pt x="3310" y="20178"/>
                  </a:lnTo>
                  <a:lnTo>
                    <a:pt x="3322" y="20178"/>
                  </a:lnTo>
                  <a:lnTo>
                    <a:pt x="3327" y="20178"/>
                  </a:lnTo>
                  <a:lnTo>
                    <a:pt x="3332" y="20171"/>
                  </a:lnTo>
                  <a:lnTo>
                    <a:pt x="3332" y="20164"/>
                  </a:lnTo>
                  <a:lnTo>
                    <a:pt x="3327" y="20155"/>
                  </a:lnTo>
                  <a:lnTo>
                    <a:pt x="3322" y="20141"/>
                  </a:lnTo>
                  <a:lnTo>
                    <a:pt x="3305" y="20141"/>
                  </a:lnTo>
                  <a:lnTo>
                    <a:pt x="3300" y="20141"/>
                  </a:lnTo>
                  <a:lnTo>
                    <a:pt x="3305" y="20134"/>
                  </a:lnTo>
                  <a:lnTo>
                    <a:pt x="3310" y="20134"/>
                  </a:lnTo>
                  <a:lnTo>
                    <a:pt x="3322" y="20134"/>
                  </a:lnTo>
                  <a:lnTo>
                    <a:pt x="3344" y="20141"/>
                  </a:lnTo>
                  <a:lnTo>
                    <a:pt x="3365" y="20148"/>
                  </a:lnTo>
                  <a:lnTo>
                    <a:pt x="3372" y="20148"/>
                  </a:lnTo>
                  <a:lnTo>
                    <a:pt x="3377" y="20141"/>
                  </a:lnTo>
                  <a:lnTo>
                    <a:pt x="3387" y="20118"/>
                  </a:lnTo>
                  <a:lnTo>
                    <a:pt x="3387" y="20111"/>
                  </a:lnTo>
                  <a:lnTo>
                    <a:pt x="3387" y="20104"/>
                  </a:lnTo>
                  <a:lnTo>
                    <a:pt x="3372" y="20097"/>
                  </a:lnTo>
                  <a:lnTo>
                    <a:pt x="3365" y="20081"/>
                  </a:lnTo>
                  <a:lnTo>
                    <a:pt x="3365" y="20074"/>
                  </a:lnTo>
                  <a:lnTo>
                    <a:pt x="3372" y="20060"/>
                  </a:lnTo>
                  <a:lnTo>
                    <a:pt x="3372" y="20054"/>
                  </a:lnTo>
                  <a:lnTo>
                    <a:pt x="3372" y="20044"/>
                  </a:lnTo>
                  <a:lnTo>
                    <a:pt x="3360" y="20037"/>
                  </a:lnTo>
                  <a:lnTo>
                    <a:pt x="3349" y="20037"/>
                  </a:lnTo>
                  <a:lnTo>
                    <a:pt x="3337" y="20044"/>
                  </a:lnTo>
                  <a:lnTo>
                    <a:pt x="3322" y="20060"/>
                  </a:lnTo>
                  <a:lnTo>
                    <a:pt x="3317" y="20060"/>
                  </a:lnTo>
                  <a:lnTo>
                    <a:pt x="3317" y="20054"/>
                  </a:lnTo>
                  <a:lnTo>
                    <a:pt x="3310" y="20054"/>
                  </a:lnTo>
                  <a:lnTo>
                    <a:pt x="3300" y="20044"/>
                  </a:lnTo>
                  <a:lnTo>
                    <a:pt x="3295" y="20044"/>
                  </a:lnTo>
                  <a:lnTo>
                    <a:pt x="3290" y="20054"/>
                  </a:lnTo>
                  <a:lnTo>
                    <a:pt x="3283" y="20060"/>
                  </a:lnTo>
                  <a:lnTo>
                    <a:pt x="3278" y="20067"/>
                  </a:lnTo>
                  <a:lnTo>
                    <a:pt x="3273" y="20067"/>
                  </a:lnTo>
                  <a:lnTo>
                    <a:pt x="3268" y="20060"/>
                  </a:lnTo>
                  <a:lnTo>
                    <a:pt x="3256" y="20031"/>
                  </a:lnTo>
                  <a:lnTo>
                    <a:pt x="3251" y="20031"/>
                  </a:lnTo>
                  <a:lnTo>
                    <a:pt x="3245" y="20031"/>
                  </a:lnTo>
                  <a:lnTo>
                    <a:pt x="3240" y="20031"/>
                  </a:lnTo>
                  <a:lnTo>
                    <a:pt x="3235" y="20031"/>
                  </a:lnTo>
                  <a:close/>
                  <a:moveTo>
                    <a:pt x="3273" y="20208"/>
                  </a:moveTo>
                  <a:lnTo>
                    <a:pt x="3268" y="20222"/>
                  </a:lnTo>
                  <a:lnTo>
                    <a:pt x="3268" y="20245"/>
                  </a:lnTo>
                  <a:lnTo>
                    <a:pt x="3278" y="20258"/>
                  </a:lnTo>
                  <a:lnTo>
                    <a:pt x="3283" y="20251"/>
                  </a:lnTo>
                  <a:lnTo>
                    <a:pt x="3295" y="20238"/>
                  </a:lnTo>
                  <a:lnTo>
                    <a:pt x="3305" y="20228"/>
                  </a:lnTo>
                  <a:lnTo>
                    <a:pt x="3317" y="20222"/>
                  </a:lnTo>
                  <a:lnTo>
                    <a:pt x="3310" y="20215"/>
                  </a:lnTo>
                  <a:lnTo>
                    <a:pt x="3273" y="20208"/>
                  </a:lnTo>
                  <a:close/>
                  <a:moveTo>
                    <a:pt x="5623" y="20523"/>
                  </a:moveTo>
                  <a:lnTo>
                    <a:pt x="5618" y="20539"/>
                  </a:lnTo>
                  <a:lnTo>
                    <a:pt x="5613" y="20532"/>
                  </a:lnTo>
                  <a:lnTo>
                    <a:pt x="5623" y="20523"/>
                  </a:lnTo>
                  <a:close/>
                  <a:moveTo>
                    <a:pt x="5482" y="20613"/>
                  </a:moveTo>
                  <a:lnTo>
                    <a:pt x="5494" y="20624"/>
                  </a:lnTo>
                  <a:lnTo>
                    <a:pt x="5492" y="20627"/>
                  </a:lnTo>
                  <a:lnTo>
                    <a:pt x="5492" y="20633"/>
                  </a:lnTo>
                  <a:lnTo>
                    <a:pt x="5477" y="20643"/>
                  </a:lnTo>
                  <a:lnTo>
                    <a:pt x="5472" y="20643"/>
                  </a:lnTo>
                  <a:lnTo>
                    <a:pt x="5477" y="20633"/>
                  </a:lnTo>
                  <a:lnTo>
                    <a:pt x="5482" y="20627"/>
                  </a:lnTo>
                  <a:lnTo>
                    <a:pt x="5482" y="20613"/>
                  </a:lnTo>
                  <a:close/>
                  <a:moveTo>
                    <a:pt x="5395" y="20633"/>
                  </a:moveTo>
                  <a:lnTo>
                    <a:pt x="5368" y="20643"/>
                  </a:lnTo>
                  <a:lnTo>
                    <a:pt x="5356" y="20643"/>
                  </a:lnTo>
                  <a:lnTo>
                    <a:pt x="5351" y="20643"/>
                  </a:lnTo>
                  <a:lnTo>
                    <a:pt x="5340" y="20650"/>
                  </a:lnTo>
                  <a:lnTo>
                    <a:pt x="5351" y="20670"/>
                  </a:lnTo>
                  <a:lnTo>
                    <a:pt x="5351" y="20707"/>
                  </a:lnTo>
                  <a:lnTo>
                    <a:pt x="5362" y="20693"/>
                  </a:lnTo>
                  <a:lnTo>
                    <a:pt x="5368" y="20679"/>
                  </a:lnTo>
                  <a:lnTo>
                    <a:pt x="5373" y="20670"/>
                  </a:lnTo>
                  <a:lnTo>
                    <a:pt x="5378" y="20663"/>
                  </a:lnTo>
                  <a:lnTo>
                    <a:pt x="5395" y="20650"/>
                  </a:lnTo>
                  <a:lnTo>
                    <a:pt x="5395" y="20633"/>
                  </a:lnTo>
                  <a:close/>
                  <a:moveTo>
                    <a:pt x="2477" y="20663"/>
                  </a:moveTo>
                  <a:lnTo>
                    <a:pt x="2472" y="20670"/>
                  </a:lnTo>
                  <a:lnTo>
                    <a:pt x="2465" y="20686"/>
                  </a:lnTo>
                  <a:lnTo>
                    <a:pt x="2465" y="20693"/>
                  </a:lnTo>
                  <a:lnTo>
                    <a:pt x="2465" y="20730"/>
                  </a:lnTo>
                  <a:lnTo>
                    <a:pt x="2472" y="20737"/>
                  </a:lnTo>
                  <a:lnTo>
                    <a:pt x="2477" y="20730"/>
                  </a:lnTo>
                  <a:lnTo>
                    <a:pt x="2482" y="20730"/>
                  </a:lnTo>
                  <a:lnTo>
                    <a:pt x="2492" y="20737"/>
                  </a:lnTo>
                  <a:lnTo>
                    <a:pt x="2504" y="20730"/>
                  </a:lnTo>
                  <a:lnTo>
                    <a:pt x="2499" y="20723"/>
                  </a:lnTo>
                  <a:lnTo>
                    <a:pt x="2492" y="20700"/>
                  </a:lnTo>
                  <a:lnTo>
                    <a:pt x="2499" y="20686"/>
                  </a:lnTo>
                  <a:lnTo>
                    <a:pt x="2499" y="20679"/>
                  </a:lnTo>
                  <a:lnTo>
                    <a:pt x="2487" y="20693"/>
                  </a:lnTo>
                  <a:lnTo>
                    <a:pt x="2482" y="20679"/>
                  </a:lnTo>
                  <a:lnTo>
                    <a:pt x="2482" y="20670"/>
                  </a:lnTo>
                  <a:lnTo>
                    <a:pt x="2482" y="20663"/>
                  </a:lnTo>
                  <a:lnTo>
                    <a:pt x="2477" y="20663"/>
                  </a:lnTo>
                  <a:close/>
                  <a:moveTo>
                    <a:pt x="5390" y="20679"/>
                  </a:moveTo>
                  <a:lnTo>
                    <a:pt x="5373" y="20686"/>
                  </a:lnTo>
                  <a:lnTo>
                    <a:pt x="5373" y="20693"/>
                  </a:lnTo>
                  <a:lnTo>
                    <a:pt x="5378" y="20707"/>
                  </a:lnTo>
                  <a:lnTo>
                    <a:pt x="5390" y="20716"/>
                  </a:lnTo>
                  <a:lnTo>
                    <a:pt x="5395" y="20716"/>
                  </a:lnTo>
                  <a:lnTo>
                    <a:pt x="5400" y="20737"/>
                  </a:lnTo>
                  <a:lnTo>
                    <a:pt x="5410" y="20767"/>
                  </a:lnTo>
                  <a:lnTo>
                    <a:pt x="5417" y="20774"/>
                  </a:lnTo>
                  <a:lnTo>
                    <a:pt x="5417" y="20781"/>
                  </a:lnTo>
                  <a:lnTo>
                    <a:pt x="5422" y="20797"/>
                  </a:lnTo>
                  <a:lnTo>
                    <a:pt x="5432" y="20818"/>
                  </a:lnTo>
                  <a:lnTo>
                    <a:pt x="5444" y="20834"/>
                  </a:lnTo>
                  <a:lnTo>
                    <a:pt x="5455" y="20841"/>
                  </a:lnTo>
                  <a:lnTo>
                    <a:pt x="5460" y="20834"/>
                  </a:lnTo>
                  <a:lnTo>
                    <a:pt x="5465" y="20827"/>
                  </a:lnTo>
                  <a:lnTo>
                    <a:pt x="5465" y="20804"/>
                  </a:lnTo>
                  <a:lnTo>
                    <a:pt x="5465" y="20790"/>
                  </a:lnTo>
                  <a:lnTo>
                    <a:pt x="5460" y="20790"/>
                  </a:lnTo>
                  <a:lnTo>
                    <a:pt x="5455" y="20790"/>
                  </a:lnTo>
                  <a:lnTo>
                    <a:pt x="5449" y="20790"/>
                  </a:lnTo>
                  <a:lnTo>
                    <a:pt x="5437" y="20797"/>
                  </a:lnTo>
                  <a:lnTo>
                    <a:pt x="5427" y="20767"/>
                  </a:lnTo>
                  <a:lnTo>
                    <a:pt x="5422" y="20760"/>
                  </a:lnTo>
                  <a:lnTo>
                    <a:pt x="5422" y="20737"/>
                  </a:lnTo>
                  <a:lnTo>
                    <a:pt x="5417" y="20723"/>
                  </a:lnTo>
                  <a:lnTo>
                    <a:pt x="5410" y="20707"/>
                  </a:lnTo>
                  <a:lnTo>
                    <a:pt x="5390" y="20679"/>
                  </a:lnTo>
                  <a:close/>
                  <a:moveTo>
                    <a:pt x="5581" y="20707"/>
                  </a:moveTo>
                  <a:lnTo>
                    <a:pt x="5581" y="20716"/>
                  </a:lnTo>
                  <a:lnTo>
                    <a:pt x="5581" y="20730"/>
                  </a:lnTo>
                  <a:lnTo>
                    <a:pt x="5581" y="20744"/>
                  </a:lnTo>
                  <a:lnTo>
                    <a:pt x="5574" y="20760"/>
                  </a:lnTo>
                  <a:lnTo>
                    <a:pt x="5574" y="20774"/>
                  </a:lnTo>
                  <a:lnTo>
                    <a:pt x="5581" y="20767"/>
                  </a:lnTo>
                  <a:lnTo>
                    <a:pt x="5586" y="20767"/>
                  </a:lnTo>
                  <a:lnTo>
                    <a:pt x="5591" y="20774"/>
                  </a:lnTo>
                  <a:lnTo>
                    <a:pt x="5591" y="20790"/>
                  </a:lnTo>
                  <a:lnTo>
                    <a:pt x="5591" y="20797"/>
                  </a:lnTo>
                  <a:lnTo>
                    <a:pt x="5596" y="20804"/>
                  </a:lnTo>
                  <a:lnTo>
                    <a:pt x="5601" y="20804"/>
                  </a:lnTo>
                  <a:lnTo>
                    <a:pt x="5613" y="20797"/>
                  </a:lnTo>
                  <a:lnTo>
                    <a:pt x="5613" y="20781"/>
                  </a:lnTo>
                  <a:lnTo>
                    <a:pt x="5601" y="20753"/>
                  </a:lnTo>
                  <a:lnTo>
                    <a:pt x="5596" y="20723"/>
                  </a:lnTo>
                  <a:lnTo>
                    <a:pt x="5586" y="20707"/>
                  </a:lnTo>
                  <a:lnTo>
                    <a:pt x="5581" y="20707"/>
                  </a:lnTo>
                  <a:close/>
                  <a:moveTo>
                    <a:pt x="2569" y="20716"/>
                  </a:moveTo>
                  <a:lnTo>
                    <a:pt x="2564" y="20730"/>
                  </a:lnTo>
                  <a:lnTo>
                    <a:pt x="2559" y="20730"/>
                  </a:lnTo>
                  <a:lnTo>
                    <a:pt x="2553" y="20744"/>
                  </a:lnTo>
                  <a:lnTo>
                    <a:pt x="2547" y="20744"/>
                  </a:lnTo>
                  <a:lnTo>
                    <a:pt x="2541" y="20744"/>
                  </a:lnTo>
                  <a:lnTo>
                    <a:pt x="2541" y="20760"/>
                  </a:lnTo>
                  <a:lnTo>
                    <a:pt x="2541" y="20767"/>
                  </a:lnTo>
                  <a:lnTo>
                    <a:pt x="2541" y="20774"/>
                  </a:lnTo>
                  <a:lnTo>
                    <a:pt x="2536" y="20797"/>
                  </a:lnTo>
                  <a:lnTo>
                    <a:pt x="2541" y="20790"/>
                  </a:lnTo>
                  <a:lnTo>
                    <a:pt x="2559" y="20767"/>
                  </a:lnTo>
                  <a:lnTo>
                    <a:pt x="2564" y="20760"/>
                  </a:lnTo>
                  <a:lnTo>
                    <a:pt x="2569" y="20760"/>
                  </a:lnTo>
                  <a:lnTo>
                    <a:pt x="2569" y="20753"/>
                  </a:lnTo>
                  <a:lnTo>
                    <a:pt x="2574" y="20744"/>
                  </a:lnTo>
                  <a:lnTo>
                    <a:pt x="2574" y="20730"/>
                  </a:lnTo>
                  <a:lnTo>
                    <a:pt x="2569" y="20723"/>
                  </a:lnTo>
                  <a:lnTo>
                    <a:pt x="2574" y="20716"/>
                  </a:lnTo>
                  <a:lnTo>
                    <a:pt x="2569" y="20716"/>
                  </a:lnTo>
                  <a:close/>
                  <a:moveTo>
                    <a:pt x="2323" y="20774"/>
                  </a:moveTo>
                  <a:lnTo>
                    <a:pt x="2308" y="20790"/>
                  </a:lnTo>
                  <a:lnTo>
                    <a:pt x="2308" y="20797"/>
                  </a:lnTo>
                  <a:lnTo>
                    <a:pt x="2308" y="20804"/>
                  </a:lnTo>
                  <a:lnTo>
                    <a:pt x="2318" y="20811"/>
                  </a:lnTo>
                  <a:lnTo>
                    <a:pt x="2335" y="20790"/>
                  </a:lnTo>
                  <a:lnTo>
                    <a:pt x="2335" y="20781"/>
                  </a:lnTo>
                  <a:lnTo>
                    <a:pt x="2328" y="20774"/>
                  </a:lnTo>
                  <a:lnTo>
                    <a:pt x="2323" y="20774"/>
                  </a:lnTo>
                  <a:close/>
                  <a:moveTo>
                    <a:pt x="1969" y="20958"/>
                  </a:moveTo>
                  <a:lnTo>
                    <a:pt x="1964" y="20965"/>
                  </a:lnTo>
                  <a:lnTo>
                    <a:pt x="1969" y="20981"/>
                  </a:lnTo>
                  <a:lnTo>
                    <a:pt x="1969" y="20988"/>
                  </a:lnTo>
                  <a:lnTo>
                    <a:pt x="1974" y="20988"/>
                  </a:lnTo>
                  <a:lnTo>
                    <a:pt x="1986" y="20981"/>
                  </a:lnTo>
                  <a:lnTo>
                    <a:pt x="1991" y="20974"/>
                  </a:lnTo>
                  <a:lnTo>
                    <a:pt x="1986" y="20974"/>
                  </a:lnTo>
                  <a:lnTo>
                    <a:pt x="1981" y="20974"/>
                  </a:lnTo>
                  <a:lnTo>
                    <a:pt x="1974" y="20958"/>
                  </a:lnTo>
                  <a:lnTo>
                    <a:pt x="1969" y="20958"/>
                  </a:lnTo>
                  <a:close/>
                  <a:moveTo>
                    <a:pt x="1931" y="20965"/>
                  </a:moveTo>
                  <a:lnTo>
                    <a:pt x="1926" y="20974"/>
                  </a:lnTo>
                  <a:lnTo>
                    <a:pt x="1919" y="20981"/>
                  </a:lnTo>
                  <a:lnTo>
                    <a:pt x="1919" y="20988"/>
                  </a:lnTo>
                  <a:lnTo>
                    <a:pt x="1919" y="20995"/>
                  </a:lnTo>
                  <a:lnTo>
                    <a:pt x="1926" y="21011"/>
                  </a:lnTo>
                  <a:lnTo>
                    <a:pt x="1936" y="21011"/>
                  </a:lnTo>
                  <a:lnTo>
                    <a:pt x="1941" y="21002"/>
                  </a:lnTo>
                  <a:lnTo>
                    <a:pt x="1947" y="21002"/>
                  </a:lnTo>
                  <a:lnTo>
                    <a:pt x="1953" y="20995"/>
                  </a:lnTo>
                  <a:lnTo>
                    <a:pt x="1953" y="20988"/>
                  </a:lnTo>
                  <a:lnTo>
                    <a:pt x="1947" y="20981"/>
                  </a:lnTo>
                  <a:lnTo>
                    <a:pt x="1936" y="20965"/>
                  </a:lnTo>
                  <a:lnTo>
                    <a:pt x="1931" y="20965"/>
                  </a:lnTo>
                  <a:close/>
                  <a:moveTo>
                    <a:pt x="1827" y="21025"/>
                  </a:moveTo>
                  <a:lnTo>
                    <a:pt x="1817" y="21032"/>
                  </a:lnTo>
                  <a:lnTo>
                    <a:pt x="1800" y="21032"/>
                  </a:lnTo>
                  <a:lnTo>
                    <a:pt x="1795" y="21038"/>
                  </a:lnTo>
                  <a:lnTo>
                    <a:pt x="1790" y="21048"/>
                  </a:lnTo>
                  <a:lnTo>
                    <a:pt x="1783" y="21055"/>
                  </a:lnTo>
                  <a:lnTo>
                    <a:pt x="1783" y="21061"/>
                  </a:lnTo>
                  <a:lnTo>
                    <a:pt x="1783" y="21068"/>
                  </a:lnTo>
                  <a:lnTo>
                    <a:pt x="1790" y="21075"/>
                  </a:lnTo>
                  <a:lnTo>
                    <a:pt x="1795" y="21075"/>
                  </a:lnTo>
                  <a:lnTo>
                    <a:pt x="1800" y="21075"/>
                  </a:lnTo>
                  <a:lnTo>
                    <a:pt x="1810" y="21075"/>
                  </a:lnTo>
                  <a:lnTo>
                    <a:pt x="1822" y="21085"/>
                  </a:lnTo>
                  <a:lnTo>
                    <a:pt x="1827" y="21091"/>
                  </a:lnTo>
                  <a:lnTo>
                    <a:pt x="1822" y="21098"/>
                  </a:lnTo>
                  <a:lnTo>
                    <a:pt x="1822" y="21105"/>
                  </a:lnTo>
                  <a:lnTo>
                    <a:pt x="1817" y="21091"/>
                  </a:lnTo>
                  <a:lnTo>
                    <a:pt x="1805" y="21091"/>
                  </a:lnTo>
                  <a:lnTo>
                    <a:pt x="1800" y="21098"/>
                  </a:lnTo>
                  <a:lnTo>
                    <a:pt x="1795" y="21105"/>
                  </a:lnTo>
                  <a:lnTo>
                    <a:pt x="1790" y="21135"/>
                  </a:lnTo>
                  <a:lnTo>
                    <a:pt x="1783" y="21142"/>
                  </a:lnTo>
                  <a:lnTo>
                    <a:pt x="1762" y="21158"/>
                  </a:lnTo>
                  <a:lnTo>
                    <a:pt x="1751" y="21165"/>
                  </a:lnTo>
                  <a:lnTo>
                    <a:pt x="1740" y="21165"/>
                  </a:lnTo>
                  <a:lnTo>
                    <a:pt x="1735" y="21172"/>
                  </a:lnTo>
                  <a:lnTo>
                    <a:pt x="1723" y="21186"/>
                  </a:lnTo>
                  <a:lnTo>
                    <a:pt x="1728" y="21195"/>
                  </a:lnTo>
                  <a:lnTo>
                    <a:pt x="1740" y="21202"/>
                  </a:lnTo>
                  <a:lnTo>
                    <a:pt x="1745" y="21202"/>
                  </a:lnTo>
                  <a:lnTo>
                    <a:pt x="1751" y="21202"/>
                  </a:lnTo>
                  <a:lnTo>
                    <a:pt x="1756" y="21202"/>
                  </a:lnTo>
                  <a:lnTo>
                    <a:pt x="1762" y="21195"/>
                  </a:lnTo>
                  <a:lnTo>
                    <a:pt x="1768" y="21186"/>
                  </a:lnTo>
                  <a:lnTo>
                    <a:pt x="1773" y="21179"/>
                  </a:lnTo>
                  <a:lnTo>
                    <a:pt x="1778" y="21179"/>
                  </a:lnTo>
                  <a:lnTo>
                    <a:pt x="1783" y="21179"/>
                  </a:lnTo>
                  <a:lnTo>
                    <a:pt x="1790" y="21172"/>
                  </a:lnTo>
                  <a:lnTo>
                    <a:pt x="1800" y="21165"/>
                  </a:lnTo>
                  <a:lnTo>
                    <a:pt x="1822" y="21158"/>
                  </a:lnTo>
                  <a:lnTo>
                    <a:pt x="1832" y="21158"/>
                  </a:lnTo>
                  <a:lnTo>
                    <a:pt x="1844" y="21149"/>
                  </a:lnTo>
                  <a:lnTo>
                    <a:pt x="1849" y="21135"/>
                  </a:lnTo>
                  <a:lnTo>
                    <a:pt x="1872" y="21121"/>
                  </a:lnTo>
                  <a:lnTo>
                    <a:pt x="1882" y="21112"/>
                  </a:lnTo>
                  <a:lnTo>
                    <a:pt x="1892" y="21105"/>
                  </a:lnTo>
                  <a:lnTo>
                    <a:pt x="1899" y="21098"/>
                  </a:lnTo>
                  <a:lnTo>
                    <a:pt x="1892" y="21091"/>
                  </a:lnTo>
                  <a:lnTo>
                    <a:pt x="1887" y="21091"/>
                  </a:lnTo>
                  <a:lnTo>
                    <a:pt x="1872" y="21098"/>
                  </a:lnTo>
                  <a:lnTo>
                    <a:pt x="1872" y="21091"/>
                  </a:lnTo>
                  <a:lnTo>
                    <a:pt x="1877" y="21075"/>
                  </a:lnTo>
                  <a:lnTo>
                    <a:pt x="1892" y="21055"/>
                  </a:lnTo>
                  <a:lnTo>
                    <a:pt x="1904" y="21038"/>
                  </a:lnTo>
                  <a:lnTo>
                    <a:pt x="1892" y="21032"/>
                  </a:lnTo>
                  <a:lnTo>
                    <a:pt x="1887" y="21025"/>
                  </a:lnTo>
                  <a:lnTo>
                    <a:pt x="1882" y="21032"/>
                  </a:lnTo>
                  <a:lnTo>
                    <a:pt x="1877" y="21048"/>
                  </a:lnTo>
                  <a:lnTo>
                    <a:pt x="1872" y="21055"/>
                  </a:lnTo>
                  <a:lnTo>
                    <a:pt x="1865" y="21061"/>
                  </a:lnTo>
                  <a:lnTo>
                    <a:pt x="1860" y="21048"/>
                  </a:lnTo>
                  <a:lnTo>
                    <a:pt x="1837" y="21025"/>
                  </a:lnTo>
                  <a:lnTo>
                    <a:pt x="1832" y="21025"/>
                  </a:lnTo>
                  <a:lnTo>
                    <a:pt x="1827" y="21025"/>
                  </a:lnTo>
                  <a:close/>
                  <a:moveTo>
                    <a:pt x="1696" y="21121"/>
                  </a:moveTo>
                  <a:lnTo>
                    <a:pt x="1686" y="21128"/>
                  </a:lnTo>
                  <a:lnTo>
                    <a:pt x="1674" y="21135"/>
                  </a:lnTo>
                  <a:lnTo>
                    <a:pt x="1669" y="21142"/>
                  </a:lnTo>
                  <a:lnTo>
                    <a:pt x="1664" y="21158"/>
                  </a:lnTo>
                  <a:lnTo>
                    <a:pt x="1664" y="21172"/>
                  </a:lnTo>
                  <a:lnTo>
                    <a:pt x="1664" y="21179"/>
                  </a:lnTo>
                  <a:lnTo>
                    <a:pt x="1669" y="21186"/>
                  </a:lnTo>
                  <a:lnTo>
                    <a:pt x="1669" y="21195"/>
                  </a:lnTo>
                  <a:lnTo>
                    <a:pt x="1664" y="21202"/>
                  </a:lnTo>
                  <a:lnTo>
                    <a:pt x="1647" y="21202"/>
                  </a:lnTo>
                  <a:lnTo>
                    <a:pt x="1641" y="21202"/>
                  </a:lnTo>
                  <a:lnTo>
                    <a:pt x="1636" y="21209"/>
                  </a:lnTo>
                  <a:lnTo>
                    <a:pt x="1631" y="21223"/>
                  </a:lnTo>
                  <a:lnTo>
                    <a:pt x="1631" y="21232"/>
                  </a:lnTo>
                  <a:lnTo>
                    <a:pt x="1631" y="21246"/>
                  </a:lnTo>
                  <a:lnTo>
                    <a:pt x="1631" y="21253"/>
                  </a:lnTo>
                  <a:lnTo>
                    <a:pt x="1626" y="21259"/>
                  </a:lnTo>
                  <a:lnTo>
                    <a:pt x="1619" y="21276"/>
                  </a:lnTo>
                  <a:lnTo>
                    <a:pt x="1614" y="21282"/>
                  </a:lnTo>
                  <a:lnTo>
                    <a:pt x="1604" y="21289"/>
                  </a:lnTo>
                  <a:lnTo>
                    <a:pt x="1604" y="21296"/>
                  </a:lnTo>
                  <a:lnTo>
                    <a:pt x="1636" y="21269"/>
                  </a:lnTo>
                  <a:lnTo>
                    <a:pt x="1641" y="21269"/>
                  </a:lnTo>
                  <a:lnTo>
                    <a:pt x="1653" y="21253"/>
                  </a:lnTo>
                  <a:lnTo>
                    <a:pt x="1659" y="21246"/>
                  </a:lnTo>
                  <a:lnTo>
                    <a:pt x="1664" y="21246"/>
                  </a:lnTo>
                  <a:lnTo>
                    <a:pt x="1669" y="21239"/>
                  </a:lnTo>
                  <a:lnTo>
                    <a:pt x="1674" y="21223"/>
                  </a:lnTo>
                  <a:lnTo>
                    <a:pt x="1686" y="21202"/>
                  </a:lnTo>
                  <a:lnTo>
                    <a:pt x="1718" y="21179"/>
                  </a:lnTo>
                  <a:lnTo>
                    <a:pt x="1718" y="21172"/>
                  </a:lnTo>
                  <a:lnTo>
                    <a:pt x="1718" y="21158"/>
                  </a:lnTo>
                  <a:lnTo>
                    <a:pt x="1723" y="21142"/>
                  </a:lnTo>
                  <a:lnTo>
                    <a:pt x="1723" y="21135"/>
                  </a:lnTo>
                  <a:lnTo>
                    <a:pt x="1708" y="21121"/>
                  </a:lnTo>
                  <a:lnTo>
                    <a:pt x="1696" y="21121"/>
                  </a:lnTo>
                  <a:close/>
                  <a:moveTo>
                    <a:pt x="1522" y="21276"/>
                  </a:moveTo>
                  <a:lnTo>
                    <a:pt x="1505" y="21282"/>
                  </a:lnTo>
                  <a:lnTo>
                    <a:pt x="1505" y="21289"/>
                  </a:lnTo>
                  <a:lnTo>
                    <a:pt x="1505" y="21296"/>
                  </a:lnTo>
                  <a:lnTo>
                    <a:pt x="1517" y="21296"/>
                  </a:lnTo>
                  <a:lnTo>
                    <a:pt x="1532" y="21305"/>
                  </a:lnTo>
                  <a:lnTo>
                    <a:pt x="1532" y="21296"/>
                  </a:lnTo>
                  <a:lnTo>
                    <a:pt x="1527" y="21276"/>
                  </a:lnTo>
                  <a:lnTo>
                    <a:pt x="1522" y="21276"/>
                  </a:lnTo>
                  <a:close/>
                  <a:moveTo>
                    <a:pt x="1435" y="21333"/>
                  </a:moveTo>
                  <a:lnTo>
                    <a:pt x="1423" y="21349"/>
                  </a:lnTo>
                  <a:lnTo>
                    <a:pt x="1418" y="21356"/>
                  </a:lnTo>
                  <a:lnTo>
                    <a:pt x="1418" y="21363"/>
                  </a:lnTo>
                  <a:lnTo>
                    <a:pt x="1423" y="21356"/>
                  </a:lnTo>
                  <a:lnTo>
                    <a:pt x="1428" y="21363"/>
                  </a:lnTo>
                  <a:lnTo>
                    <a:pt x="1435" y="21356"/>
                  </a:lnTo>
                  <a:lnTo>
                    <a:pt x="1440" y="21349"/>
                  </a:lnTo>
                  <a:lnTo>
                    <a:pt x="1440" y="21342"/>
                  </a:lnTo>
                  <a:lnTo>
                    <a:pt x="1440" y="21333"/>
                  </a:lnTo>
                  <a:lnTo>
                    <a:pt x="1435" y="21333"/>
                  </a:lnTo>
                  <a:close/>
                  <a:moveTo>
                    <a:pt x="1059" y="21393"/>
                  </a:moveTo>
                  <a:lnTo>
                    <a:pt x="1041" y="21400"/>
                  </a:lnTo>
                  <a:lnTo>
                    <a:pt x="1036" y="21407"/>
                  </a:lnTo>
                  <a:lnTo>
                    <a:pt x="1031" y="21416"/>
                  </a:lnTo>
                  <a:lnTo>
                    <a:pt x="1036" y="21423"/>
                  </a:lnTo>
                  <a:lnTo>
                    <a:pt x="1053" y="21430"/>
                  </a:lnTo>
                  <a:lnTo>
                    <a:pt x="1047" y="21444"/>
                  </a:lnTo>
                  <a:lnTo>
                    <a:pt x="1031" y="21453"/>
                  </a:lnTo>
                  <a:lnTo>
                    <a:pt x="1009" y="21467"/>
                  </a:lnTo>
                  <a:lnTo>
                    <a:pt x="982" y="21473"/>
                  </a:lnTo>
                  <a:lnTo>
                    <a:pt x="960" y="21480"/>
                  </a:lnTo>
                  <a:lnTo>
                    <a:pt x="949" y="21480"/>
                  </a:lnTo>
                  <a:lnTo>
                    <a:pt x="937" y="21490"/>
                  </a:lnTo>
                  <a:lnTo>
                    <a:pt x="949" y="21496"/>
                  </a:lnTo>
                  <a:lnTo>
                    <a:pt x="1004" y="21490"/>
                  </a:lnTo>
                  <a:lnTo>
                    <a:pt x="1047" y="21473"/>
                  </a:lnTo>
                  <a:lnTo>
                    <a:pt x="1069" y="21460"/>
                  </a:lnTo>
                  <a:lnTo>
                    <a:pt x="1064" y="21444"/>
                  </a:lnTo>
                  <a:lnTo>
                    <a:pt x="1064" y="21437"/>
                  </a:lnTo>
                  <a:lnTo>
                    <a:pt x="1074" y="21430"/>
                  </a:lnTo>
                  <a:lnTo>
                    <a:pt x="1074" y="21423"/>
                  </a:lnTo>
                  <a:lnTo>
                    <a:pt x="1074" y="21416"/>
                  </a:lnTo>
                  <a:lnTo>
                    <a:pt x="1069" y="21407"/>
                  </a:lnTo>
                  <a:lnTo>
                    <a:pt x="1059" y="21393"/>
                  </a:lnTo>
                  <a:close/>
                  <a:moveTo>
                    <a:pt x="1237" y="21400"/>
                  </a:moveTo>
                  <a:lnTo>
                    <a:pt x="1232" y="21407"/>
                  </a:lnTo>
                  <a:lnTo>
                    <a:pt x="1227" y="21416"/>
                  </a:lnTo>
                  <a:lnTo>
                    <a:pt x="1222" y="21430"/>
                  </a:lnTo>
                  <a:lnTo>
                    <a:pt x="1232" y="21430"/>
                  </a:lnTo>
                  <a:lnTo>
                    <a:pt x="1237" y="21430"/>
                  </a:lnTo>
                  <a:lnTo>
                    <a:pt x="1255" y="21407"/>
                  </a:lnTo>
                  <a:lnTo>
                    <a:pt x="1249" y="21400"/>
                  </a:lnTo>
                  <a:lnTo>
                    <a:pt x="1237" y="21400"/>
                  </a:lnTo>
                  <a:close/>
                  <a:moveTo>
                    <a:pt x="1081" y="21453"/>
                  </a:moveTo>
                  <a:lnTo>
                    <a:pt x="1081" y="21460"/>
                  </a:lnTo>
                  <a:lnTo>
                    <a:pt x="1086" y="21467"/>
                  </a:lnTo>
                  <a:lnTo>
                    <a:pt x="1091" y="21473"/>
                  </a:lnTo>
                  <a:lnTo>
                    <a:pt x="1096" y="21473"/>
                  </a:lnTo>
                  <a:lnTo>
                    <a:pt x="1113" y="21473"/>
                  </a:lnTo>
                  <a:lnTo>
                    <a:pt x="1135" y="21480"/>
                  </a:lnTo>
                  <a:lnTo>
                    <a:pt x="1145" y="21480"/>
                  </a:lnTo>
                  <a:lnTo>
                    <a:pt x="1162" y="21473"/>
                  </a:lnTo>
                  <a:lnTo>
                    <a:pt x="1168" y="21473"/>
                  </a:lnTo>
                  <a:lnTo>
                    <a:pt x="1183" y="21467"/>
                  </a:lnTo>
                  <a:lnTo>
                    <a:pt x="1173" y="21467"/>
                  </a:lnTo>
                  <a:lnTo>
                    <a:pt x="1145" y="21467"/>
                  </a:lnTo>
                  <a:lnTo>
                    <a:pt x="1123" y="21460"/>
                  </a:lnTo>
                  <a:lnTo>
                    <a:pt x="1113" y="21453"/>
                  </a:lnTo>
                  <a:lnTo>
                    <a:pt x="1101" y="21460"/>
                  </a:lnTo>
                  <a:lnTo>
                    <a:pt x="1086" y="21453"/>
                  </a:lnTo>
                  <a:lnTo>
                    <a:pt x="1081" y="21453"/>
                  </a:lnTo>
                  <a:close/>
                  <a:moveTo>
                    <a:pt x="851" y="21473"/>
                  </a:moveTo>
                  <a:lnTo>
                    <a:pt x="845" y="21480"/>
                  </a:lnTo>
                  <a:lnTo>
                    <a:pt x="845" y="21490"/>
                  </a:lnTo>
                  <a:lnTo>
                    <a:pt x="851" y="21496"/>
                  </a:lnTo>
                  <a:lnTo>
                    <a:pt x="862" y="21496"/>
                  </a:lnTo>
                  <a:lnTo>
                    <a:pt x="873" y="21490"/>
                  </a:lnTo>
                  <a:lnTo>
                    <a:pt x="868" y="21480"/>
                  </a:lnTo>
                  <a:lnTo>
                    <a:pt x="862" y="21473"/>
                  </a:lnTo>
                  <a:lnTo>
                    <a:pt x="851" y="21473"/>
                  </a:lnTo>
                  <a:close/>
                  <a:moveTo>
                    <a:pt x="801" y="21503"/>
                  </a:moveTo>
                  <a:lnTo>
                    <a:pt x="796" y="21526"/>
                  </a:lnTo>
                  <a:lnTo>
                    <a:pt x="796" y="21540"/>
                  </a:lnTo>
                  <a:lnTo>
                    <a:pt x="791" y="21547"/>
                  </a:lnTo>
                  <a:lnTo>
                    <a:pt x="781" y="21554"/>
                  </a:lnTo>
                  <a:lnTo>
                    <a:pt x="769" y="21600"/>
                  </a:lnTo>
                  <a:lnTo>
                    <a:pt x="781" y="21584"/>
                  </a:lnTo>
                  <a:lnTo>
                    <a:pt x="786" y="21591"/>
                  </a:lnTo>
                  <a:lnTo>
                    <a:pt x="808" y="21570"/>
                  </a:lnTo>
                  <a:lnTo>
                    <a:pt x="813" y="21563"/>
                  </a:lnTo>
                  <a:lnTo>
                    <a:pt x="818" y="21563"/>
                  </a:lnTo>
                  <a:lnTo>
                    <a:pt x="818" y="21554"/>
                  </a:lnTo>
                  <a:lnTo>
                    <a:pt x="818" y="21540"/>
                  </a:lnTo>
                  <a:lnTo>
                    <a:pt x="813" y="21533"/>
                  </a:lnTo>
                  <a:lnTo>
                    <a:pt x="801" y="21533"/>
                  </a:lnTo>
                  <a:lnTo>
                    <a:pt x="801" y="21526"/>
                  </a:lnTo>
                  <a:lnTo>
                    <a:pt x="818" y="21517"/>
                  </a:lnTo>
                  <a:lnTo>
                    <a:pt x="818" y="21510"/>
                  </a:lnTo>
                  <a:lnTo>
                    <a:pt x="813" y="21503"/>
                  </a:lnTo>
                  <a:lnTo>
                    <a:pt x="801" y="21503"/>
                  </a:lnTo>
                  <a:close/>
                  <a:moveTo>
                    <a:pt x="644" y="21510"/>
                  </a:moveTo>
                  <a:lnTo>
                    <a:pt x="637" y="21517"/>
                  </a:lnTo>
                  <a:lnTo>
                    <a:pt x="644" y="21526"/>
                  </a:lnTo>
                  <a:lnTo>
                    <a:pt x="655" y="21533"/>
                  </a:lnTo>
                  <a:lnTo>
                    <a:pt x="660" y="21540"/>
                  </a:lnTo>
                  <a:lnTo>
                    <a:pt x="660" y="21547"/>
                  </a:lnTo>
                  <a:lnTo>
                    <a:pt x="660" y="21554"/>
                  </a:lnTo>
                  <a:lnTo>
                    <a:pt x="649" y="21563"/>
                  </a:lnTo>
                  <a:lnTo>
                    <a:pt x="649" y="21570"/>
                  </a:lnTo>
                  <a:lnTo>
                    <a:pt x="665" y="21584"/>
                  </a:lnTo>
                  <a:lnTo>
                    <a:pt x="665" y="21577"/>
                  </a:lnTo>
                  <a:lnTo>
                    <a:pt x="677" y="21570"/>
                  </a:lnTo>
                  <a:lnTo>
                    <a:pt x="682" y="21547"/>
                  </a:lnTo>
                  <a:lnTo>
                    <a:pt x="687" y="21540"/>
                  </a:lnTo>
                  <a:lnTo>
                    <a:pt x="699" y="21533"/>
                  </a:lnTo>
                  <a:lnTo>
                    <a:pt x="682" y="21533"/>
                  </a:lnTo>
                  <a:lnTo>
                    <a:pt x="677" y="21526"/>
                  </a:lnTo>
                  <a:lnTo>
                    <a:pt x="665" y="21510"/>
                  </a:lnTo>
                  <a:lnTo>
                    <a:pt x="649" y="21510"/>
                  </a:lnTo>
                  <a:lnTo>
                    <a:pt x="644" y="21510"/>
                  </a:lnTo>
                  <a:close/>
                  <a:moveTo>
                    <a:pt x="741" y="21510"/>
                  </a:moveTo>
                  <a:lnTo>
                    <a:pt x="736" y="21517"/>
                  </a:lnTo>
                  <a:lnTo>
                    <a:pt x="731" y="21533"/>
                  </a:lnTo>
                  <a:lnTo>
                    <a:pt x="726" y="21540"/>
                  </a:lnTo>
                  <a:lnTo>
                    <a:pt x="714" y="21547"/>
                  </a:lnTo>
                  <a:lnTo>
                    <a:pt x="682" y="21563"/>
                  </a:lnTo>
                  <a:lnTo>
                    <a:pt x="682" y="21570"/>
                  </a:lnTo>
                  <a:lnTo>
                    <a:pt x="682" y="21577"/>
                  </a:lnTo>
                  <a:lnTo>
                    <a:pt x="692" y="21570"/>
                  </a:lnTo>
                  <a:lnTo>
                    <a:pt x="704" y="21570"/>
                  </a:lnTo>
                  <a:lnTo>
                    <a:pt x="714" y="21570"/>
                  </a:lnTo>
                  <a:lnTo>
                    <a:pt x="731" y="21570"/>
                  </a:lnTo>
                  <a:lnTo>
                    <a:pt x="741" y="21563"/>
                  </a:lnTo>
                  <a:lnTo>
                    <a:pt x="741" y="21540"/>
                  </a:lnTo>
                  <a:lnTo>
                    <a:pt x="741" y="21533"/>
                  </a:lnTo>
                  <a:lnTo>
                    <a:pt x="747" y="21526"/>
                  </a:lnTo>
                  <a:lnTo>
                    <a:pt x="747" y="21517"/>
                  </a:lnTo>
                  <a:lnTo>
                    <a:pt x="741" y="21510"/>
                  </a:lnTo>
                  <a:close/>
                  <a:moveTo>
                    <a:pt x="828" y="21517"/>
                  </a:moveTo>
                  <a:lnTo>
                    <a:pt x="823" y="21526"/>
                  </a:lnTo>
                  <a:lnTo>
                    <a:pt x="823" y="21547"/>
                  </a:lnTo>
                  <a:lnTo>
                    <a:pt x="828" y="21554"/>
                  </a:lnTo>
                  <a:lnTo>
                    <a:pt x="835" y="21540"/>
                  </a:lnTo>
                  <a:lnTo>
                    <a:pt x="828" y="21517"/>
                  </a:ln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39" name="Other dryland…"/>
            <p:cNvSpPr txBox="1"/>
            <p:nvPr/>
          </p:nvSpPr>
          <p:spPr>
            <a:xfrm>
              <a:off x="266" y="47747"/>
              <a:ext cx="1598080" cy="1008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Other dryland </a:t>
              </a:r>
            </a:p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stream </a:t>
              </a:r>
            </a:p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ecology studies </a:t>
              </a:r>
            </a:p>
          </p:txBody>
        </p:sp>
      </p:grpSp>
      <p:sp>
        <p:nvSpPr>
          <p:cNvPr id="241" name="Line"/>
          <p:cNvSpPr/>
          <p:nvPr/>
        </p:nvSpPr>
        <p:spPr>
          <a:xfrm>
            <a:off x="2642379" y="5816600"/>
            <a:ext cx="476538" cy="0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42" name="Line"/>
          <p:cNvSpPr/>
          <p:nvPr/>
        </p:nvSpPr>
        <p:spPr>
          <a:xfrm>
            <a:off x="7969562" y="3335328"/>
            <a:ext cx="695815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5307339" y="3335328"/>
            <a:ext cx="476538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grpSp>
        <p:nvGrpSpPr>
          <p:cNvPr id="246" name="Group"/>
          <p:cNvGrpSpPr/>
          <p:nvPr/>
        </p:nvGrpSpPr>
        <p:grpSpPr>
          <a:xfrm>
            <a:off x="3622261" y="2628043"/>
            <a:ext cx="1410334" cy="1414570"/>
            <a:chOff x="64374" y="0"/>
            <a:chExt cx="1410332" cy="1414568"/>
          </a:xfrm>
        </p:grpSpPr>
        <p:sp>
          <p:nvSpPr>
            <p:cNvPr id="244" name="Coins"/>
            <p:cNvSpPr/>
            <p:nvPr/>
          </p:nvSpPr>
          <p:spPr>
            <a:xfrm>
              <a:off x="64374" y="0"/>
              <a:ext cx="1410333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2">
                <a:alpha val="5504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45" name="Invertebrate…"/>
            <p:cNvSpPr txBox="1"/>
            <p:nvPr/>
          </p:nvSpPr>
          <p:spPr>
            <a:xfrm>
              <a:off x="148480" y="86254"/>
              <a:ext cx="1242121" cy="1242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Invertebrate 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sampling 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data</a:t>
              </a:r>
            </a:p>
          </p:txBody>
        </p:sp>
      </p:grpSp>
      <p:sp>
        <p:nvSpPr>
          <p:cNvPr id="247" name="Line"/>
          <p:cNvSpPr/>
          <p:nvPr/>
        </p:nvSpPr>
        <p:spPr>
          <a:xfrm>
            <a:off x="4327428" y="4219285"/>
            <a:ext cx="1" cy="34290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48" name="Line"/>
          <p:cNvSpPr/>
          <p:nvPr/>
        </p:nvSpPr>
        <p:spPr>
          <a:xfrm>
            <a:off x="5307339" y="5889765"/>
            <a:ext cx="476538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pic>
        <p:nvPicPr>
          <p:cNvPr id="249" name="Line Graph" descr="Line Graph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1486" y="4944962"/>
            <a:ext cx="1896150" cy="1891294"/>
          </a:xfrm>
          <a:prstGeom prst="rect">
            <a:avLst/>
          </a:prstGeom>
        </p:spPr>
      </p:pic>
      <p:sp>
        <p:nvSpPr>
          <p:cNvPr id="251" name="Line"/>
          <p:cNvSpPr/>
          <p:nvPr/>
        </p:nvSpPr>
        <p:spPr>
          <a:xfrm>
            <a:off x="7099561" y="6992230"/>
            <a:ext cx="1" cy="34290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52" name="NMS Ordination"/>
          <p:cNvSpPr txBox="1"/>
          <p:nvPr/>
        </p:nvSpPr>
        <p:spPr>
          <a:xfrm>
            <a:off x="3163332" y="4738858"/>
            <a:ext cx="23281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tabLst>
                <a:tab pos="914400" algn="l"/>
              </a:tabLst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914400">
              <a:defRPr>
                <a:effectLst/>
              </a:defRPr>
            </a:pPr>
            <a:r>
              <a:t>NMS Ordination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9389443" y="2569206"/>
            <a:ext cx="2970222" cy="1481788"/>
            <a:chOff x="0" y="0"/>
            <a:chExt cx="2970221" cy="1481786"/>
          </a:xfrm>
        </p:grpSpPr>
        <p:sp>
          <p:nvSpPr>
            <p:cNvPr id="253" name="Expected taxa…"/>
            <p:cNvSpPr txBox="1"/>
            <p:nvPr/>
          </p:nvSpPr>
          <p:spPr>
            <a:xfrm>
              <a:off x="554939" y="-1"/>
              <a:ext cx="2415283" cy="632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Expected taxa </a:t>
              </a:r>
            </a:p>
            <a:p>
              <a:pPr>
                <a:defRPr b="1"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resistance &amp; resilience</a:t>
              </a:r>
            </a:p>
          </p:txBody>
        </p:sp>
        <p:sp>
          <p:nvSpPr>
            <p:cNvPr id="254" name="Function Graph"/>
            <p:cNvSpPr/>
            <p:nvPr/>
          </p:nvSpPr>
          <p:spPr>
            <a:xfrm>
              <a:off x="0" y="67218"/>
              <a:ext cx="1423964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3" y="21600"/>
                  </a:cubicBezTo>
                  <a:lnTo>
                    <a:pt x="21322" y="21600"/>
                  </a:lnTo>
                  <a:cubicBezTo>
                    <a:pt x="21428" y="21600"/>
                    <a:pt x="21514" y="21511"/>
                    <a:pt x="21514" y="21404"/>
                  </a:cubicBezTo>
                  <a:lnTo>
                    <a:pt x="21514" y="20822"/>
                  </a:lnTo>
                  <a:cubicBezTo>
                    <a:pt x="21514" y="20715"/>
                    <a:pt x="21428" y="20628"/>
                    <a:pt x="21322" y="20628"/>
                  </a:cubicBezTo>
                  <a:lnTo>
                    <a:pt x="1159" y="20628"/>
                  </a:lnTo>
                  <a:cubicBezTo>
                    <a:pt x="1052" y="20628"/>
                    <a:pt x="966" y="20539"/>
                    <a:pt x="966" y="20432"/>
                  </a:cubicBezTo>
                  <a:lnTo>
                    <a:pt x="966" y="194"/>
                  </a:lnTo>
                  <a:cubicBezTo>
                    <a:pt x="966" y="87"/>
                    <a:pt x="879" y="0"/>
                    <a:pt x="773" y="0"/>
                  </a:cubicBezTo>
                  <a:lnTo>
                    <a:pt x="193" y="0"/>
                  </a:lnTo>
                  <a:close/>
                  <a:moveTo>
                    <a:pt x="4579" y="3635"/>
                  </a:moveTo>
                  <a:cubicBezTo>
                    <a:pt x="4069" y="3635"/>
                    <a:pt x="3973" y="4313"/>
                    <a:pt x="3893" y="5269"/>
                  </a:cubicBezTo>
                  <a:cubicBezTo>
                    <a:pt x="3826" y="6066"/>
                    <a:pt x="3789" y="7155"/>
                    <a:pt x="3747" y="8309"/>
                  </a:cubicBezTo>
                  <a:cubicBezTo>
                    <a:pt x="3722" y="9023"/>
                    <a:pt x="3694" y="9757"/>
                    <a:pt x="3660" y="10474"/>
                  </a:cubicBezTo>
                  <a:lnTo>
                    <a:pt x="1430" y="10474"/>
                  </a:lnTo>
                  <a:lnTo>
                    <a:pt x="1430" y="11230"/>
                  </a:lnTo>
                  <a:lnTo>
                    <a:pt x="4374" y="11230"/>
                  </a:lnTo>
                  <a:lnTo>
                    <a:pt x="4393" y="10873"/>
                  </a:lnTo>
                  <a:cubicBezTo>
                    <a:pt x="4437" y="10037"/>
                    <a:pt x="4467" y="9172"/>
                    <a:pt x="4497" y="8336"/>
                  </a:cubicBezTo>
                  <a:cubicBezTo>
                    <a:pt x="4526" y="7507"/>
                    <a:pt x="4560" y="6578"/>
                    <a:pt x="4607" y="5814"/>
                  </a:cubicBezTo>
                  <a:cubicBezTo>
                    <a:pt x="4621" y="5979"/>
                    <a:pt x="4635" y="6160"/>
                    <a:pt x="4648" y="6361"/>
                  </a:cubicBezTo>
                  <a:cubicBezTo>
                    <a:pt x="4720" y="7486"/>
                    <a:pt x="4764" y="8893"/>
                    <a:pt x="4805" y="10253"/>
                  </a:cubicBezTo>
                  <a:cubicBezTo>
                    <a:pt x="4814" y="10545"/>
                    <a:pt x="4823" y="10836"/>
                    <a:pt x="4832" y="11121"/>
                  </a:cubicBezTo>
                  <a:lnTo>
                    <a:pt x="4839" y="11340"/>
                  </a:lnTo>
                  <a:cubicBezTo>
                    <a:pt x="4882" y="12712"/>
                    <a:pt x="4923" y="14008"/>
                    <a:pt x="5011" y="14987"/>
                  </a:cubicBezTo>
                  <a:cubicBezTo>
                    <a:pt x="5108" y="16050"/>
                    <a:pt x="5236" y="16930"/>
                    <a:pt x="5835" y="16930"/>
                  </a:cubicBezTo>
                  <a:cubicBezTo>
                    <a:pt x="6373" y="16930"/>
                    <a:pt x="6497" y="16190"/>
                    <a:pt x="6594" y="15296"/>
                  </a:cubicBezTo>
                  <a:cubicBezTo>
                    <a:pt x="6678" y="14518"/>
                    <a:pt x="6726" y="13520"/>
                    <a:pt x="6772" y="12555"/>
                  </a:cubicBezTo>
                  <a:cubicBezTo>
                    <a:pt x="6796" y="12043"/>
                    <a:pt x="6820" y="11560"/>
                    <a:pt x="6847" y="11132"/>
                  </a:cubicBezTo>
                  <a:cubicBezTo>
                    <a:pt x="6861" y="10921"/>
                    <a:pt x="6874" y="10707"/>
                    <a:pt x="6888" y="10495"/>
                  </a:cubicBezTo>
                  <a:cubicBezTo>
                    <a:pt x="6933" y="9765"/>
                    <a:pt x="6992" y="8813"/>
                    <a:pt x="7072" y="8108"/>
                  </a:cubicBezTo>
                  <a:cubicBezTo>
                    <a:pt x="7130" y="8632"/>
                    <a:pt x="7171" y="9283"/>
                    <a:pt x="7206" y="9828"/>
                  </a:cubicBezTo>
                  <a:cubicBezTo>
                    <a:pt x="7234" y="10257"/>
                    <a:pt x="7265" y="10701"/>
                    <a:pt x="7300" y="11138"/>
                  </a:cubicBezTo>
                  <a:cubicBezTo>
                    <a:pt x="7355" y="11811"/>
                    <a:pt x="7430" y="12670"/>
                    <a:pt x="7538" y="13325"/>
                  </a:cubicBezTo>
                  <a:cubicBezTo>
                    <a:pt x="7649" y="13995"/>
                    <a:pt x="7799" y="14650"/>
                    <a:pt x="8291" y="14650"/>
                  </a:cubicBezTo>
                  <a:cubicBezTo>
                    <a:pt x="8807" y="14650"/>
                    <a:pt x="8920" y="13936"/>
                    <a:pt x="8993" y="13463"/>
                  </a:cubicBezTo>
                  <a:cubicBezTo>
                    <a:pt x="9075" y="12940"/>
                    <a:pt x="9130" y="12285"/>
                    <a:pt x="9183" y="11651"/>
                  </a:cubicBezTo>
                  <a:cubicBezTo>
                    <a:pt x="9198" y="11475"/>
                    <a:pt x="9212" y="11303"/>
                    <a:pt x="9226" y="11141"/>
                  </a:cubicBezTo>
                  <a:cubicBezTo>
                    <a:pt x="9311" y="10194"/>
                    <a:pt x="9403" y="9541"/>
                    <a:pt x="9501" y="9185"/>
                  </a:cubicBezTo>
                  <a:cubicBezTo>
                    <a:pt x="9633" y="9696"/>
                    <a:pt x="9726" y="10669"/>
                    <a:pt x="9771" y="11144"/>
                  </a:cubicBezTo>
                  <a:cubicBezTo>
                    <a:pt x="9831" y="11767"/>
                    <a:pt x="9905" y="12254"/>
                    <a:pt x="9993" y="12594"/>
                  </a:cubicBezTo>
                  <a:cubicBezTo>
                    <a:pt x="10054" y="12832"/>
                    <a:pt x="10198" y="13391"/>
                    <a:pt x="10653" y="13391"/>
                  </a:cubicBezTo>
                  <a:cubicBezTo>
                    <a:pt x="11032" y="13391"/>
                    <a:pt x="11217" y="12975"/>
                    <a:pt x="11349" y="12567"/>
                  </a:cubicBezTo>
                  <a:cubicBezTo>
                    <a:pt x="11467" y="12203"/>
                    <a:pt x="11579" y="11704"/>
                    <a:pt x="11661" y="11165"/>
                  </a:cubicBezTo>
                  <a:cubicBezTo>
                    <a:pt x="11745" y="10615"/>
                    <a:pt x="11876" y="10261"/>
                    <a:pt x="11971" y="10086"/>
                  </a:cubicBezTo>
                  <a:cubicBezTo>
                    <a:pt x="12053" y="10269"/>
                    <a:pt x="12153" y="10639"/>
                    <a:pt x="12271" y="11188"/>
                  </a:cubicBezTo>
                  <a:cubicBezTo>
                    <a:pt x="12485" y="12183"/>
                    <a:pt x="12763" y="12626"/>
                    <a:pt x="13173" y="12626"/>
                  </a:cubicBezTo>
                  <a:cubicBezTo>
                    <a:pt x="13612" y="12626"/>
                    <a:pt x="13946" y="12143"/>
                    <a:pt x="14166" y="11193"/>
                  </a:cubicBezTo>
                  <a:cubicBezTo>
                    <a:pt x="14230" y="10915"/>
                    <a:pt x="14317" y="10721"/>
                    <a:pt x="14384" y="10609"/>
                  </a:cubicBezTo>
                  <a:cubicBezTo>
                    <a:pt x="14442" y="10712"/>
                    <a:pt x="14507" y="10855"/>
                    <a:pt x="14553" y="10955"/>
                  </a:cubicBezTo>
                  <a:cubicBezTo>
                    <a:pt x="14603" y="11064"/>
                    <a:pt x="14655" y="11175"/>
                    <a:pt x="14711" y="11283"/>
                  </a:cubicBezTo>
                  <a:cubicBezTo>
                    <a:pt x="14963" y="11766"/>
                    <a:pt x="15162" y="12149"/>
                    <a:pt x="15638" y="12149"/>
                  </a:cubicBezTo>
                  <a:cubicBezTo>
                    <a:pt x="16094" y="12149"/>
                    <a:pt x="16314" y="11747"/>
                    <a:pt x="16475" y="11453"/>
                  </a:cubicBezTo>
                  <a:cubicBezTo>
                    <a:pt x="16502" y="11402"/>
                    <a:pt x="16532" y="11350"/>
                    <a:pt x="16562" y="11300"/>
                  </a:cubicBezTo>
                  <a:cubicBezTo>
                    <a:pt x="16588" y="11255"/>
                    <a:pt x="16611" y="11213"/>
                    <a:pt x="16634" y="11173"/>
                  </a:cubicBezTo>
                  <a:cubicBezTo>
                    <a:pt x="16703" y="11053"/>
                    <a:pt x="16782" y="10918"/>
                    <a:pt x="16828" y="10864"/>
                  </a:cubicBezTo>
                  <a:cubicBezTo>
                    <a:pt x="16903" y="10914"/>
                    <a:pt x="17032" y="11105"/>
                    <a:pt x="17112" y="11224"/>
                  </a:cubicBezTo>
                  <a:lnTo>
                    <a:pt x="17155" y="11291"/>
                  </a:lnTo>
                  <a:cubicBezTo>
                    <a:pt x="17177" y="11324"/>
                    <a:pt x="17200" y="11356"/>
                    <a:pt x="17222" y="11389"/>
                  </a:cubicBezTo>
                  <a:cubicBezTo>
                    <a:pt x="17416" y="11682"/>
                    <a:pt x="17656" y="12047"/>
                    <a:pt x="18076" y="12047"/>
                  </a:cubicBezTo>
                  <a:cubicBezTo>
                    <a:pt x="18508" y="12047"/>
                    <a:pt x="18724" y="11727"/>
                    <a:pt x="18882" y="11494"/>
                  </a:cubicBezTo>
                  <a:cubicBezTo>
                    <a:pt x="18919" y="11439"/>
                    <a:pt x="18953" y="11387"/>
                    <a:pt x="18989" y="11340"/>
                  </a:cubicBezTo>
                  <a:cubicBezTo>
                    <a:pt x="19096" y="11202"/>
                    <a:pt x="19183" y="11125"/>
                    <a:pt x="19231" y="11090"/>
                  </a:cubicBezTo>
                  <a:cubicBezTo>
                    <a:pt x="19285" y="11117"/>
                    <a:pt x="19403" y="11188"/>
                    <a:pt x="19622" y="11387"/>
                  </a:cubicBezTo>
                  <a:cubicBezTo>
                    <a:pt x="19919" y="11658"/>
                    <a:pt x="20277" y="11689"/>
                    <a:pt x="20520" y="11689"/>
                  </a:cubicBezTo>
                  <a:cubicBezTo>
                    <a:pt x="20701" y="11689"/>
                    <a:pt x="20939" y="11612"/>
                    <a:pt x="21281" y="11494"/>
                  </a:cubicBezTo>
                  <a:cubicBezTo>
                    <a:pt x="21406" y="11451"/>
                    <a:pt x="21535" y="11406"/>
                    <a:pt x="21600" y="11391"/>
                  </a:cubicBezTo>
                  <a:lnTo>
                    <a:pt x="21429" y="10655"/>
                  </a:lnTo>
                  <a:cubicBezTo>
                    <a:pt x="21326" y="10679"/>
                    <a:pt x="21192" y="10724"/>
                    <a:pt x="21037" y="10778"/>
                  </a:cubicBezTo>
                  <a:cubicBezTo>
                    <a:pt x="20885" y="10831"/>
                    <a:pt x="20601" y="10929"/>
                    <a:pt x="20520" y="10933"/>
                  </a:cubicBezTo>
                  <a:cubicBezTo>
                    <a:pt x="20323" y="10933"/>
                    <a:pt x="20208" y="10903"/>
                    <a:pt x="20125" y="10827"/>
                  </a:cubicBezTo>
                  <a:cubicBezTo>
                    <a:pt x="19729" y="10468"/>
                    <a:pt x="19465" y="10321"/>
                    <a:pt x="19209" y="10321"/>
                  </a:cubicBezTo>
                  <a:cubicBezTo>
                    <a:pt x="18891" y="10321"/>
                    <a:pt x="18593" y="10623"/>
                    <a:pt x="18398" y="10876"/>
                  </a:cubicBezTo>
                  <a:cubicBezTo>
                    <a:pt x="18347" y="10942"/>
                    <a:pt x="18300" y="11009"/>
                    <a:pt x="18260" y="11068"/>
                  </a:cubicBezTo>
                  <a:cubicBezTo>
                    <a:pt x="18214" y="11137"/>
                    <a:pt x="18131" y="11262"/>
                    <a:pt x="18089" y="11288"/>
                  </a:cubicBezTo>
                  <a:cubicBezTo>
                    <a:pt x="18025" y="11240"/>
                    <a:pt x="17915" y="11074"/>
                    <a:pt x="17848" y="10972"/>
                  </a:cubicBezTo>
                  <a:cubicBezTo>
                    <a:pt x="17824" y="10936"/>
                    <a:pt x="17800" y="10899"/>
                    <a:pt x="17776" y="10864"/>
                  </a:cubicBezTo>
                  <a:lnTo>
                    <a:pt x="17734" y="10800"/>
                  </a:lnTo>
                  <a:cubicBezTo>
                    <a:pt x="17524" y="10488"/>
                    <a:pt x="17262" y="10100"/>
                    <a:pt x="16820" y="10100"/>
                  </a:cubicBezTo>
                  <a:cubicBezTo>
                    <a:pt x="16386" y="10100"/>
                    <a:pt x="16200" y="10421"/>
                    <a:pt x="15985" y="10793"/>
                  </a:cubicBezTo>
                  <a:cubicBezTo>
                    <a:pt x="15963" y="10832"/>
                    <a:pt x="15940" y="10873"/>
                    <a:pt x="15915" y="10916"/>
                  </a:cubicBezTo>
                  <a:cubicBezTo>
                    <a:pt x="15881" y="10974"/>
                    <a:pt x="15849" y="11031"/>
                    <a:pt x="15817" y="11089"/>
                  </a:cubicBezTo>
                  <a:cubicBezTo>
                    <a:pt x="15768" y="11179"/>
                    <a:pt x="15689" y="11322"/>
                    <a:pt x="15636" y="11379"/>
                  </a:cubicBezTo>
                  <a:cubicBezTo>
                    <a:pt x="15569" y="11303"/>
                    <a:pt x="15455" y="11083"/>
                    <a:pt x="15376" y="10932"/>
                  </a:cubicBezTo>
                  <a:cubicBezTo>
                    <a:pt x="15329" y="10841"/>
                    <a:pt x="15281" y="10738"/>
                    <a:pt x="15236" y="10638"/>
                  </a:cubicBezTo>
                  <a:cubicBezTo>
                    <a:pt x="15037" y="10207"/>
                    <a:pt x="14832" y="9760"/>
                    <a:pt x="14392" y="9760"/>
                  </a:cubicBezTo>
                  <a:cubicBezTo>
                    <a:pt x="14192" y="9760"/>
                    <a:pt x="13698" y="9883"/>
                    <a:pt x="13435" y="11021"/>
                  </a:cubicBezTo>
                  <a:cubicBezTo>
                    <a:pt x="13357" y="11357"/>
                    <a:pt x="13273" y="11579"/>
                    <a:pt x="13205" y="11715"/>
                  </a:cubicBezTo>
                  <a:cubicBezTo>
                    <a:pt x="13148" y="11575"/>
                    <a:pt x="13076" y="11355"/>
                    <a:pt x="13006" y="11028"/>
                  </a:cubicBezTo>
                  <a:cubicBezTo>
                    <a:pt x="12807" y="10105"/>
                    <a:pt x="12620" y="9232"/>
                    <a:pt x="11964" y="9232"/>
                  </a:cubicBezTo>
                  <a:cubicBezTo>
                    <a:pt x="11677" y="9232"/>
                    <a:pt x="11160" y="9468"/>
                    <a:pt x="10918" y="11050"/>
                  </a:cubicBezTo>
                  <a:cubicBezTo>
                    <a:pt x="10841" y="11554"/>
                    <a:pt x="10754" y="11935"/>
                    <a:pt x="10675" y="12204"/>
                  </a:cubicBezTo>
                  <a:cubicBezTo>
                    <a:pt x="10626" y="11959"/>
                    <a:pt x="10570" y="11599"/>
                    <a:pt x="10519" y="11072"/>
                  </a:cubicBezTo>
                  <a:cubicBezTo>
                    <a:pt x="10347" y="9278"/>
                    <a:pt x="10207" y="8177"/>
                    <a:pt x="9518" y="8177"/>
                  </a:cubicBezTo>
                  <a:cubicBezTo>
                    <a:pt x="8791" y="8177"/>
                    <a:pt x="8635" y="9324"/>
                    <a:pt x="8479" y="11073"/>
                  </a:cubicBezTo>
                  <a:cubicBezTo>
                    <a:pt x="8464" y="11237"/>
                    <a:pt x="8450" y="11410"/>
                    <a:pt x="8435" y="11586"/>
                  </a:cubicBezTo>
                  <a:cubicBezTo>
                    <a:pt x="8399" y="12017"/>
                    <a:pt x="8343" y="12660"/>
                    <a:pt x="8274" y="13176"/>
                  </a:cubicBezTo>
                  <a:cubicBezTo>
                    <a:pt x="8205" y="12735"/>
                    <a:pt x="8129" y="12070"/>
                    <a:pt x="8048" y="11077"/>
                  </a:cubicBezTo>
                  <a:cubicBezTo>
                    <a:pt x="8013" y="10647"/>
                    <a:pt x="7985" y="10205"/>
                    <a:pt x="7957" y="9779"/>
                  </a:cubicBezTo>
                  <a:cubicBezTo>
                    <a:pt x="7906" y="8996"/>
                    <a:pt x="7857" y="8257"/>
                    <a:pt x="7778" y="7708"/>
                  </a:cubicBezTo>
                  <a:cubicBezTo>
                    <a:pt x="7718" y="7289"/>
                    <a:pt x="7605" y="6511"/>
                    <a:pt x="7054" y="6511"/>
                  </a:cubicBezTo>
                  <a:cubicBezTo>
                    <a:pt x="6549" y="6511"/>
                    <a:pt x="6428" y="7160"/>
                    <a:pt x="6333" y="7946"/>
                  </a:cubicBezTo>
                  <a:cubicBezTo>
                    <a:pt x="6250" y="8624"/>
                    <a:pt x="6196" y="9510"/>
                    <a:pt x="6138" y="10447"/>
                  </a:cubicBezTo>
                  <a:cubicBezTo>
                    <a:pt x="6125" y="10659"/>
                    <a:pt x="6111" y="10872"/>
                    <a:pt x="6098" y="11084"/>
                  </a:cubicBezTo>
                  <a:cubicBezTo>
                    <a:pt x="6070" y="11517"/>
                    <a:pt x="6047" y="12003"/>
                    <a:pt x="6022" y="12518"/>
                  </a:cubicBezTo>
                  <a:cubicBezTo>
                    <a:pt x="5981" y="13382"/>
                    <a:pt x="5921" y="14640"/>
                    <a:pt x="5820" y="15463"/>
                  </a:cubicBezTo>
                  <a:cubicBezTo>
                    <a:pt x="5790" y="15243"/>
                    <a:pt x="5761" y="14961"/>
                    <a:pt x="5734" y="14601"/>
                  </a:cubicBezTo>
                  <a:cubicBezTo>
                    <a:pt x="5665" y="13683"/>
                    <a:pt x="5629" y="12532"/>
                    <a:pt x="5590" y="11315"/>
                  </a:cubicBezTo>
                  <a:lnTo>
                    <a:pt x="5581" y="11095"/>
                  </a:lnTo>
                  <a:cubicBezTo>
                    <a:pt x="5572" y="10811"/>
                    <a:pt x="5564" y="10521"/>
                    <a:pt x="5555" y="10230"/>
                  </a:cubicBezTo>
                  <a:cubicBezTo>
                    <a:pt x="5509" y="8720"/>
                    <a:pt x="5461" y="7158"/>
                    <a:pt x="5374" y="5970"/>
                  </a:cubicBezTo>
                  <a:cubicBezTo>
                    <a:pt x="5325" y="5317"/>
                    <a:pt x="5270" y="4832"/>
                    <a:pt x="5203" y="4489"/>
                  </a:cubicBezTo>
                  <a:cubicBezTo>
                    <a:pt x="5148" y="4212"/>
                    <a:pt x="5034" y="3635"/>
                    <a:pt x="4579" y="3635"/>
                  </a:cubicBez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611045" y="4767066"/>
            <a:ext cx="2736472" cy="2070938"/>
            <a:chOff x="0" y="0"/>
            <a:chExt cx="2736470" cy="2070937"/>
          </a:xfrm>
        </p:grpSpPr>
        <p:sp>
          <p:nvSpPr>
            <p:cNvPr id="256" name="Transformed ungauged…"/>
            <p:cNvSpPr txBox="1"/>
            <p:nvPr/>
          </p:nvSpPr>
          <p:spPr>
            <a:xfrm>
              <a:off x="0" y="0"/>
              <a:ext cx="2736471" cy="632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Transformed ungauged </a:t>
              </a:r>
            </a:p>
            <a:p>
              <a:pPr>
                <a:defRPr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stream time series</a:t>
              </a:r>
            </a:p>
          </p:txBody>
        </p:sp>
        <p:sp>
          <p:nvSpPr>
            <p:cNvPr id="257" name="Bell Curve"/>
            <p:cNvSpPr/>
            <p:nvPr/>
          </p:nvSpPr>
          <p:spPr>
            <a:xfrm>
              <a:off x="266700" y="327829"/>
              <a:ext cx="1747739" cy="1743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2165" y="20628"/>
                  </a:lnTo>
                  <a:lnTo>
                    <a:pt x="12165" y="19779"/>
                  </a:lnTo>
                  <a:lnTo>
                    <a:pt x="11626" y="19779"/>
                  </a:lnTo>
                  <a:lnTo>
                    <a:pt x="11626" y="20628"/>
                  </a:ln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1876" y="5159"/>
                  </a:moveTo>
                  <a:cubicBezTo>
                    <a:pt x="10741" y="5159"/>
                    <a:pt x="10243" y="6260"/>
                    <a:pt x="10080" y="6621"/>
                  </a:cubicBezTo>
                  <a:cubicBezTo>
                    <a:pt x="9717" y="7423"/>
                    <a:pt x="9465" y="8488"/>
                    <a:pt x="9172" y="9720"/>
                  </a:cubicBezTo>
                  <a:cubicBezTo>
                    <a:pt x="8905" y="10847"/>
                    <a:pt x="8601" y="12125"/>
                    <a:pt x="8166" y="13338"/>
                  </a:cubicBezTo>
                  <a:cubicBezTo>
                    <a:pt x="7432" y="15385"/>
                    <a:pt x="6483" y="16961"/>
                    <a:pt x="5344" y="18024"/>
                  </a:cubicBezTo>
                  <a:cubicBezTo>
                    <a:pt x="4185" y="19106"/>
                    <a:pt x="2822" y="19654"/>
                    <a:pt x="1293" y="19654"/>
                  </a:cubicBezTo>
                  <a:lnTo>
                    <a:pt x="1293" y="20410"/>
                  </a:lnTo>
                  <a:cubicBezTo>
                    <a:pt x="4654" y="20410"/>
                    <a:pt x="7277" y="18053"/>
                    <a:pt x="8876" y="13593"/>
                  </a:cubicBezTo>
                  <a:cubicBezTo>
                    <a:pt x="9325" y="12340"/>
                    <a:pt x="9634" y="11040"/>
                    <a:pt x="9906" y="9894"/>
                  </a:cubicBezTo>
                  <a:cubicBezTo>
                    <a:pt x="10433" y="7671"/>
                    <a:pt x="10849" y="5916"/>
                    <a:pt x="11876" y="5916"/>
                  </a:cubicBezTo>
                  <a:cubicBezTo>
                    <a:pt x="12815" y="5916"/>
                    <a:pt x="13161" y="7265"/>
                    <a:pt x="13648" y="9467"/>
                  </a:cubicBezTo>
                  <a:cubicBezTo>
                    <a:pt x="13935" y="10763"/>
                    <a:pt x="14259" y="12232"/>
                    <a:pt x="14842" y="13651"/>
                  </a:cubicBezTo>
                  <a:cubicBezTo>
                    <a:pt x="16579" y="17884"/>
                    <a:pt x="19106" y="20410"/>
                    <a:pt x="21600" y="20410"/>
                  </a:cubicBezTo>
                  <a:lnTo>
                    <a:pt x="21600" y="19654"/>
                  </a:lnTo>
                  <a:cubicBezTo>
                    <a:pt x="20557" y="19654"/>
                    <a:pt x="19457" y="19095"/>
                    <a:pt x="18417" y="18035"/>
                  </a:cubicBezTo>
                  <a:cubicBezTo>
                    <a:pt x="17339" y="16937"/>
                    <a:pt x="16343" y="15322"/>
                    <a:pt x="15538" y="13362"/>
                  </a:cubicBezTo>
                  <a:cubicBezTo>
                    <a:pt x="14981" y="12004"/>
                    <a:pt x="14664" y="10569"/>
                    <a:pt x="14384" y="9303"/>
                  </a:cubicBezTo>
                  <a:cubicBezTo>
                    <a:pt x="14136" y="8183"/>
                    <a:pt x="13923" y="7216"/>
                    <a:pt x="13593" y="6489"/>
                  </a:cubicBezTo>
                  <a:cubicBezTo>
                    <a:pt x="13186" y="5595"/>
                    <a:pt x="12624" y="5159"/>
                    <a:pt x="11876" y="5159"/>
                  </a:cubicBezTo>
                  <a:close/>
                  <a:moveTo>
                    <a:pt x="11626" y="6692"/>
                  </a:moveTo>
                  <a:lnTo>
                    <a:pt x="11626" y="7703"/>
                  </a:lnTo>
                  <a:lnTo>
                    <a:pt x="12165" y="7703"/>
                  </a:lnTo>
                  <a:lnTo>
                    <a:pt x="12165" y="6692"/>
                  </a:lnTo>
                  <a:lnTo>
                    <a:pt x="11626" y="6692"/>
                  </a:lnTo>
                  <a:close/>
                  <a:moveTo>
                    <a:pt x="11596" y="8905"/>
                  </a:moveTo>
                  <a:lnTo>
                    <a:pt x="11596" y="9916"/>
                  </a:lnTo>
                  <a:lnTo>
                    <a:pt x="12135" y="9916"/>
                  </a:lnTo>
                  <a:lnTo>
                    <a:pt x="12135" y="8905"/>
                  </a:lnTo>
                  <a:lnTo>
                    <a:pt x="11596" y="8905"/>
                  </a:lnTo>
                  <a:close/>
                  <a:moveTo>
                    <a:pt x="11626" y="11293"/>
                  </a:moveTo>
                  <a:lnTo>
                    <a:pt x="11626" y="12305"/>
                  </a:lnTo>
                  <a:lnTo>
                    <a:pt x="12165" y="12305"/>
                  </a:lnTo>
                  <a:lnTo>
                    <a:pt x="12165" y="11293"/>
                  </a:lnTo>
                  <a:lnTo>
                    <a:pt x="11626" y="11293"/>
                  </a:lnTo>
                  <a:close/>
                  <a:moveTo>
                    <a:pt x="11596" y="13316"/>
                  </a:moveTo>
                  <a:lnTo>
                    <a:pt x="11596" y="14327"/>
                  </a:lnTo>
                  <a:lnTo>
                    <a:pt x="12135" y="14327"/>
                  </a:lnTo>
                  <a:lnTo>
                    <a:pt x="12135" y="13316"/>
                  </a:lnTo>
                  <a:lnTo>
                    <a:pt x="11596" y="13316"/>
                  </a:lnTo>
                  <a:close/>
                  <a:moveTo>
                    <a:pt x="11626" y="15435"/>
                  </a:moveTo>
                  <a:lnTo>
                    <a:pt x="11626" y="16446"/>
                  </a:lnTo>
                  <a:lnTo>
                    <a:pt x="12165" y="16446"/>
                  </a:lnTo>
                  <a:lnTo>
                    <a:pt x="12165" y="15435"/>
                  </a:lnTo>
                  <a:lnTo>
                    <a:pt x="11626" y="15435"/>
                  </a:lnTo>
                  <a:close/>
                  <a:moveTo>
                    <a:pt x="11596" y="17590"/>
                  </a:moveTo>
                  <a:lnTo>
                    <a:pt x="11596" y="18601"/>
                  </a:lnTo>
                  <a:lnTo>
                    <a:pt x="12135" y="18601"/>
                  </a:lnTo>
                  <a:lnTo>
                    <a:pt x="12135" y="17590"/>
                  </a:lnTo>
                  <a:lnTo>
                    <a:pt x="11596" y="1759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</p:grpSp>
      <p:sp>
        <p:nvSpPr>
          <p:cNvPr id="259" name="Scatter Graph"/>
          <p:cNvSpPr/>
          <p:nvPr/>
        </p:nvSpPr>
        <p:spPr>
          <a:xfrm>
            <a:off x="3339258" y="5158755"/>
            <a:ext cx="1747740" cy="1743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solidFill>
                  <a:srgbClr val="F3F1DF"/>
                </a:solidFill>
                <a:effectLst/>
              </a:defRPr>
            </a:pPr>
          </a:p>
        </p:txBody>
      </p:sp>
      <p:sp>
        <p:nvSpPr>
          <p:cNvPr id="260" name="PERMANOVA"/>
          <p:cNvSpPr txBox="1"/>
          <p:nvPr/>
        </p:nvSpPr>
        <p:spPr>
          <a:xfrm>
            <a:off x="6267381" y="4738858"/>
            <a:ext cx="232819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tabLst>
                <a:tab pos="914400" algn="l"/>
              </a:tabLst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914400">
              <a:defRPr>
                <a:effectLst/>
              </a:defRPr>
            </a:pPr>
            <a:r>
              <a:t>PERMANOVA</a:t>
            </a:r>
          </a:p>
        </p:txBody>
      </p:sp>
      <p:grpSp>
        <p:nvGrpSpPr>
          <p:cNvPr id="263" name="Quantify effects of drought intensity on invertebrate community change"/>
          <p:cNvGrpSpPr/>
          <p:nvPr/>
        </p:nvGrpSpPr>
        <p:grpSpPr>
          <a:xfrm>
            <a:off x="5669286" y="7491106"/>
            <a:ext cx="2860550" cy="1422401"/>
            <a:chOff x="0" y="0"/>
            <a:chExt cx="2860549" cy="1422399"/>
          </a:xfrm>
        </p:grpSpPr>
        <p:sp>
          <p:nvSpPr>
            <p:cNvPr id="262" name="Quantify effects of drought intensity on invertebrate community change"/>
            <p:cNvSpPr txBox="1"/>
            <p:nvPr/>
          </p:nvSpPr>
          <p:spPr>
            <a:xfrm>
              <a:off x="38100" y="38100"/>
              <a:ext cx="2784350" cy="134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tabLst>
                  <a:tab pos="914400" algn="l"/>
                </a:tabLst>
                <a:defRPr b="1" sz="2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defTabSz="914400">
                <a:defRPr>
                  <a:effectLst/>
                </a:defRPr>
              </a:pPr>
              <a:r>
                <a:t>Quantify effects of drought intensity on invertebrate community change</a:t>
              </a:r>
            </a:p>
          </p:txBody>
        </p:sp>
        <p:pic>
          <p:nvPicPr>
            <p:cNvPr id="261" name="Quantify effects of drought intensity on invertebrate community change" descr="Quantify effects of drought intensity on invertebrate community chan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860551" cy="1422400"/>
            </a:xfrm>
            <a:prstGeom prst="rect">
              <a:avLst/>
            </a:prstGeom>
            <a:effectLst/>
          </p:spPr>
        </p:pic>
      </p:grpSp>
      <p:grpSp>
        <p:nvGrpSpPr>
          <p:cNvPr id="266" name="Drought Resilient Biotic Metrics for the Pine Ridge Reservation"/>
          <p:cNvGrpSpPr/>
          <p:nvPr/>
        </p:nvGrpSpPr>
        <p:grpSpPr>
          <a:xfrm>
            <a:off x="9554965" y="5319108"/>
            <a:ext cx="2639178" cy="1422401"/>
            <a:chOff x="0" y="0"/>
            <a:chExt cx="2639177" cy="1422399"/>
          </a:xfrm>
        </p:grpSpPr>
        <p:sp>
          <p:nvSpPr>
            <p:cNvPr id="265" name="Drought Resilient Biotic Metrics for the Pine Ridge Reservation"/>
            <p:cNvSpPr txBox="1"/>
            <p:nvPr/>
          </p:nvSpPr>
          <p:spPr>
            <a:xfrm>
              <a:off x="38100" y="38100"/>
              <a:ext cx="2562977" cy="134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100000"/>
                </a:lnSpc>
                <a:tabLst>
                  <a:tab pos="914400" algn="l"/>
                </a:tabLst>
                <a:defRPr b="1" sz="20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defTabSz="914400">
                <a:defRPr>
                  <a:effectLst/>
                </a:defRPr>
              </a:pPr>
              <a:r>
                <a:t>Drought Resilient Biotic Metrics for the Pine Ridge Reservation</a:t>
              </a:r>
            </a:p>
          </p:txBody>
        </p:sp>
        <p:pic>
          <p:nvPicPr>
            <p:cNvPr id="264" name="Drought Resilient Biotic Metrics for the Pine Ridge Reservation" descr="Drought Resilient Biotic Metrics for the Pine Ridge Reservation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2639179" cy="1422400"/>
            </a:xfrm>
            <a:prstGeom prst="rect">
              <a:avLst/>
            </a:prstGeom>
            <a:effectLst/>
          </p:spPr>
        </p:pic>
      </p:grpSp>
      <p:pic>
        <p:nvPicPr>
          <p:cNvPr id="269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36446" y="3271992"/>
            <a:ext cx="984999" cy="1953924"/>
          </a:xfrm>
          <a:prstGeom prst="rect">
            <a:avLst/>
          </a:prstGeom>
        </p:spPr>
      </p:pic>
      <p:pic>
        <p:nvPicPr>
          <p:cNvPr id="271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29228" y="6826620"/>
            <a:ext cx="2898885" cy="167751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xpecte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Expected RESULTS</a:t>
            </a:r>
          </a:p>
        </p:txBody>
      </p:sp>
      <p:sp>
        <p:nvSpPr>
          <p:cNvPr id="275" name="Hydrology…"/>
          <p:cNvSpPr txBox="1"/>
          <p:nvPr>
            <p:ph type="body" sz="half" idx="1"/>
          </p:nvPr>
        </p:nvSpPr>
        <p:spPr>
          <a:xfrm>
            <a:off x="825500" y="2758327"/>
            <a:ext cx="5417824" cy="6223001"/>
          </a:xfrm>
          <a:prstGeom prst="rect">
            <a:avLst/>
          </a:prstGeom>
        </p:spPr>
        <p:txBody>
          <a:bodyPr/>
          <a:lstStyle/>
          <a:p>
            <a:pPr marL="0" indent="0" algn="ctr" defTabSz="397256">
              <a:spcBef>
                <a:spcPts val="3500"/>
              </a:spcBef>
              <a:buSzTx/>
              <a:buNone/>
              <a:defRPr b="1" sz="2312">
                <a:effectLst>
                  <a:outerShdw sx="100000" sy="100000" kx="0" ky="0" algn="b" rotWithShape="0" blurRad="17272" dist="863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Hydrology</a:t>
            </a:r>
          </a:p>
          <a:p>
            <a:pPr marL="293624" indent="-293624" defTabSz="397256">
              <a:spcBef>
                <a:spcPts val="3500"/>
              </a:spcBef>
              <a:buBlip>
                <a:blip r:embed="rId2"/>
              </a:buBlip>
              <a:defRPr sz="2312">
                <a:effectLst>
                  <a:outerShdw sx="100000" sy="100000" kx="0" ky="0" algn="b" rotWithShape="0" blurRad="17272" dist="863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Effective porosity is analogous to to carbonate alkalinity for drought propagation from atmosphere to hydrosphere</a:t>
            </a:r>
          </a:p>
          <a:p>
            <a:pPr marL="293624" indent="-293624" defTabSz="397256">
              <a:spcBef>
                <a:spcPts val="3500"/>
              </a:spcBef>
              <a:buBlip>
                <a:blip r:embed="rId2"/>
              </a:buBlip>
              <a:defRPr sz="2312">
                <a:effectLst>
                  <a:outerShdw sx="100000" sy="100000" kx="0" ky="0" algn="b" rotWithShape="0" blurRad="17272" dist="863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Hydrologic systems in unconsolidated sediments should respond rapidly to a return to wet conditions—particularly high intensity convective storms </a:t>
            </a:r>
          </a:p>
          <a:p>
            <a:pPr marL="293624" indent="-293624" defTabSz="397256">
              <a:spcBef>
                <a:spcPts val="3500"/>
              </a:spcBef>
              <a:buBlip>
                <a:blip r:embed="rId2"/>
              </a:buBlip>
              <a:defRPr sz="2312">
                <a:effectLst>
                  <a:outerShdw sx="100000" sy="100000" kx="0" ky="0" algn="b" rotWithShape="0" blurRad="17272" dist="8636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The 2000s drought are likely to be 5% to 1% events, particularly at longer averaging periods.</a:t>
            </a:r>
          </a:p>
        </p:txBody>
      </p:sp>
      <p:sp>
        <p:nvSpPr>
          <p:cNvPr id="276" name="Ecology…"/>
          <p:cNvSpPr txBox="1"/>
          <p:nvPr/>
        </p:nvSpPr>
        <p:spPr>
          <a:xfrm>
            <a:off x="6468753" y="2758327"/>
            <a:ext cx="5417825" cy="62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426466">
              <a:spcBef>
                <a:spcPts val="3700"/>
              </a:spcBef>
              <a:defRPr b="1" sz="2190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Ecology</a:t>
            </a:r>
          </a:p>
          <a:p>
            <a:pPr marL="315213" indent="-315213" algn="l" defTabSz="426466">
              <a:spcBef>
                <a:spcPts val="3700"/>
              </a:spcBef>
              <a:buSzPct val="35000"/>
              <a:buBlip>
                <a:blip r:embed="rId2"/>
              </a:buBlip>
              <a:defRPr sz="2190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Overall ecosystem resilience to drought is positively correlated with watershed storage</a:t>
            </a:r>
          </a:p>
          <a:p>
            <a:pPr marL="315213" indent="-315213" algn="l" defTabSz="426466">
              <a:spcBef>
                <a:spcPts val="3700"/>
              </a:spcBef>
              <a:buSzPct val="35000"/>
              <a:buBlip>
                <a:blip r:embed="rId2"/>
              </a:buBlip>
              <a:defRPr sz="2336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Our work should quantify recent droughts in other regions—helping to resolve the question of the threshold of seasonal vs. supra seasonal droughts</a:t>
            </a:r>
          </a:p>
          <a:p>
            <a:pPr marL="315213" indent="-315213" algn="l" defTabSz="426466">
              <a:spcBef>
                <a:spcPts val="3700"/>
              </a:spcBef>
              <a:buSzPct val="35000"/>
              <a:buBlip>
                <a:blip r:embed="rId2"/>
              </a:buBlip>
              <a:defRPr sz="2190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Expected regime shift to smaller-bodied &amp; r-selected taxa. More gastropods following a supra seasonal drought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Kobayashi Issa"/>
          <p:cNvSpPr txBox="1"/>
          <p:nvPr>
            <p:ph type="body" idx="13"/>
          </p:nvPr>
        </p:nvSpPr>
        <p:spPr>
          <a:xfrm>
            <a:off x="836315" y="5380421"/>
            <a:ext cx="5924348" cy="508001"/>
          </a:xfrm>
          <a:prstGeom prst="rect">
            <a:avLst/>
          </a:prstGeom>
        </p:spPr>
        <p:txBody>
          <a:bodyPr/>
          <a:lstStyle/>
          <a:p>
            <a:pPr/>
            <a:r>
              <a:t>Kobayashi Issa</a:t>
            </a:r>
          </a:p>
        </p:txBody>
      </p:sp>
      <p:sp>
        <p:nvSpPr>
          <p:cNvPr id="279" name="“Climb Mount Fuji…"/>
          <p:cNvSpPr txBox="1"/>
          <p:nvPr>
            <p:ph type="body" idx="14"/>
          </p:nvPr>
        </p:nvSpPr>
        <p:spPr>
          <a:xfrm>
            <a:off x="836315" y="2069598"/>
            <a:ext cx="5924348" cy="258572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“Climb Mount Fuji</a:t>
            </a:r>
          </a:p>
          <a:p>
            <a:pPr>
              <a:defRPr b="1"/>
            </a:pPr>
            <a:r>
              <a:t>O snail.</a:t>
            </a:r>
          </a:p>
          <a:p>
            <a:pPr>
              <a:defRPr b="1"/>
            </a:pPr>
            <a:r>
              <a:t>But, slowly, slowly.”</a:t>
            </a:r>
          </a:p>
        </p:txBody>
      </p:sp>
      <p:pic>
        <p:nvPicPr>
          <p:cNvPr id="280" name="e551abdf484aa0e6c7bc3f7fc58ad19a.jpg" descr="e551abdf484aa0e6c7bc3f7fc58ad19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5354" y="1603375"/>
            <a:ext cx="5080001" cy="4495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All analysis in R &amp; available on GitHub https://github.com/cjtinant…"/>
          <p:cNvSpPr txBox="1"/>
          <p:nvPr/>
        </p:nvSpPr>
        <p:spPr>
          <a:xfrm>
            <a:off x="545727" y="6613525"/>
            <a:ext cx="12279959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5200"/>
              </a:spcBef>
              <a:defRPr sz="3000"/>
            </a:pPr>
            <a:r>
              <a:t>All analysis in R &amp; available on GitHub </a:t>
            </a:r>
            <a:r>
              <a:rPr u="sng">
                <a:hlinkClick r:id="rId3" invalidUrl="" action="" tgtFrame="" tooltip="" history="1" highlightClick="0" endSnd="0"/>
              </a:rPr>
              <a:t>https://github.com/cjtinant</a:t>
            </a:r>
          </a:p>
          <a:p>
            <a:pPr algn="l">
              <a:lnSpc>
                <a:spcPct val="100000"/>
              </a:lnSpc>
              <a:spcBef>
                <a:spcPts val="5200"/>
              </a:spcBef>
              <a:defRPr sz="3000"/>
            </a:pPr>
            <a:r>
              <a:t>Follow me on twitter for data science, stream ecology, Tribal water rights @C_J_Tinant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eneral Observ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Observations</a:t>
            </a:r>
          </a:p>
        </p:txBody>
      </p:sp>
      <p:sp>
        <p:nvSpPr>
          <p:cNvPr id="125" name="The changing climate is among the greatest threats to Indigenous Peoples…"/>
          <p:cNvSpPr txBox="1"/>
          <p:nvPr>
            <p:ph type="body" sz="half" idx="1"/>
          </p:nvPr>
        </p:nvSpPr>
        <p:spPr>
          <a:xfrm>
            <a:off x="691117" y="3055818"/>
            <a:ext cx="5857362" cy="5623164"/>
          </a:xfrm>
          <a:prstGeom prst="rect">
            <a:avLst/>
          </a:prstGeom>
        </p:spPr>
        <p:txBody>
          <a:bodyPr anchor="t"/>
          <a:lstStyle/>
          <a:p>
            <a:pPr marL="0" indent="0" defTabSz="490727">
              <a:spcBef>
                <a:spcPts val="0"/>
              </a:spcBef>
              <a:buSzTx/>
              <a:buNone/>
              <a:defRPr sz="2688">
                <a:effectLst>
                  <a:outerShdw sx="100000" sy="100000" kx="0" ky="0" algn="b" rotWithShape="0" blurRad="21336" dist="10668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The changing climate is among the greatest threats to Indigenous Peoples</a:t>
            </a:r>
          </a:p>
          <a:p>
            <a:pPr marL="0" indent="0" defTabSz="490727">
              <a:spcBef>
                <a:spcPts val="0"/>
              </a:spcBef>
              <a:buSzTx/>
              <a:buNone/>
              <a:defRPr sz="2688">
                <a:effectLst>
                  <a:outerShdw sx="100000" sy="100000" kx="0" ky="0" algn="b" rotWithShape="0" blurRad="21336" dist="10668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marL="0" indent="0" defTabSz="490727">
              <a:spcBef>
                <a:spcPts val="0"/>
              </a:spcBef>
              <a:buSzTx/>
              <a:buNone/>
              <a:defRPr sz="2688">
                <a:effectLst>
                  <a:outerShdw sx="100000" sy="100000" kx="0" ky="0" algn="b" rotWithShape="0" blurRad="21336" dist="10668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Equitable quantification of Tribal Rights to Water is a substantial near-term question for US Tribes</a:t>
            </a:r>
          </a:p>
          <a:p>
            <a:pPr marL="0" indent="0" defTabSz="490727">
              <a:spcBef>
                <a:spcPts val="0"/>
              </a:spcBef>
              <a:buSzTx/>
              <a:buNone/>
              <a:defRPr sz="2688">
                <a:effectLst>
                  <a:outerShdw sx="100000" sy="100000" kx="0" ky="0" algn="b" rotWithShape="0" blurRad="21336" dist="10668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marL="0" indent="0" defTabSz="490727">
              <a:spcBef>
                <a:spcPts val="0"/>
              </a:spcBef>
              <a:buSzTx/>
              <a:buNone/>
              <a:defRPr b="1" sz="2688">
                <a:effectLst>
                  <a:outerShdw sx="100000" sy="100000" kx="0" ky="0" algn="b" rotWithShape="0" blurRad="21336" dist="10668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0"/>
              <a:t>Indigenous peoples’ identity &amp; traditional perspectives are implicitly linked to social and ecological sustainability</a:t>
            </a:r>
            <a:r>
              <a:t> </a:t>
            </a:r>
          </a:p>
        </p:txBody>
      </p:sp>
      <p:grpSp>
        <p:nvGrpSpPr>
          <p:cNvPr id="133" name="Group"/>
          <p:cNvGrpSpPr/>
          <p:nvPr/>
        </p:nvGrpSpPr>
        <p:grpSpPr>
          <a:xfrm>
            <a:off x="6774179" y="4040896"/>
            <a:ext cx="5678967" cy="3653008"/>
            <a:chOff x="0" y="0"/>
            <a:chExt cx="5678965" cy="3653006"/>
          </a:xfrm>
        </p:grpSpPr>
        <p:sp>
          <p:nvSpPr>
            <p:cNvPr id="126" name="Food"/>
            <p:cNvSpPr/>
            <p:nvPr/>
          </p:nvSpPr>
          <p:spPr>
            <a:xfrm>
              <a:off x="0" y="2298033"/>
              <a:ext cx="1354973" cy="135497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>
                  <a:solidFill>
                    <a:srgbClr val="F3F1DF"/>
                  </a:solidFill>
                </a:defRPr>
              </a:lvl1pPr>
            </a:lstStyle>
            <a:p>
              <a:pPr>
                <a:defRPr>
                  <a:effectLst/>
                </a:defRPr>
              </a:pPr>
              <a:r>
                <a:t>Food</a:t>
              </a:r>
            </a:p>
          </p:txBody>
        </p:sp>
        <p:sp>
          <p:nvSpPr>
            <p:cNvPr id="127" name="Water"/>
            <p:cNvSpPr/>
            <p:nvPr/>
          </p:nvSpPr>
          <p:spPr>
            <a:xfrm>
              <a:off x="2064163" y="0"/>
              <a:ext cx="1354974" cy="135497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>
                  <a:solidFill>
                    <a:srgbClr val="F3F1DF"/>
                  </a:solidFill>
                </a:defRPr>
              </a:lvl1pPr>
            </a:lstStyle>
            <a:p>
              <a:pPr>
                <a:defRPr>
                  <a:effectLst/>
                </a:defRPr>
              </a:pPr>
              <a:r>
                <a:t>Water</a:t>
              </a:r>
            </a:p>
          </p:txBody>
        </p:sp>
        <p:sp>
          <p:nvSpPr>
            <p:cNvPr id="128" name="Energy"/>
            <p:cNvSpPr/>
            <p:nvPr/>
          </p:nvSpPr>
          <p:spPr>
            <a:xfrm>
              <a:off x="4128326" y="2298033"/>
              <a:ext cx="1550640" cy="1354974"/>
            </a:xfrm>
            <a:prstGeom prst="roundRect">
              <a:avLst>
                <a:gd name="adj" fmla="val 15000"/>
              </a:avLst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100000"/>
                </a:lnSpc>
                <a:defRPr>
                  <a:solidFill>
                    <a:srgbClr val="F3F1DF"/>
                  </a:solidFill>
                </a:defRPr>
              </a:lvl1pPr>
            </a:lstStyle>
            <a:p>
              <a:pPr>
                <a:defRPr>
                  <a:effectLst/>
                </a:defRPr>
              </a:pPr>
              <a:r>
                <a:t>Energy</a:t>
              </a:r>
            </a:p>
          </p:txBody>
        </p:sp>
        <p:sp>
          <p:nvSpPr>
            <p:cNvPr id="129" name="Line"/>
            <p:cNvSpPr/>
            <p:nvPr/>
          </p:nvSpPr>
          <p:spPr>
            <a:xfrm flipV="1">
              <a:off x="1070020" y="1035925"/>
              <a:ext cx="1354974" cy="1354974"/>
            </a:xfrm>
            <a:prstGeom prst="line">
              <a:avLst/>
            </a:prstGeom>
            <a:noFill/>
            <a:ln w="25400" cap="flat">
              <a:solidFill>
                <a:schemeClr val="accent3">
                  <a:satOff val="-11003"/>
                  <a:lumOff val="-1511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effectLst/>
                </a:defRPr>
              </a:pPr>
            </a:p>
          </p:txBody>
        </p:sp>
        <p:sp>
          <p:nvSpPr>
            <p:cNvPr id="130" name="Line"/>
            <p:cNvSpPr/>
            <p:nvPr/>
          </p:nvSpPr>
          <p:spPr>
            <a:xfrm>
              <a:off x="3018029" y="1026379"/>
              <a:ext cx="1531478" cy="1531478"/>
            </a:xfrm>
            <a:prstGeom prst="line">
              <a:avLst/>
            </a:prstGeom>
            <a:noFill/>
            <a:ln w="25400" cap="flat">
              <a:solidFill>
                <a:schemeClr val="accent3">
                  <a:satOff val="-11003"/>
                  <a:lumOff val="-1511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effectLst/>
                </a:defRPr>
              </a:pPr>
            </a:p>
          </p:txBody>
        </p:sp>
        <p:sp>
          <p:nvSpPr>
            <p:cNvPr id="131" name="Line"/>
            <p:cNvSpPr/>
            <p:nvPr/>
          </p:nvSpPr>
          <p:spPr>
            <a:xfrm>
              <a:off x="1368115" y="3025026"/>
              <a:ext cx="2747070" cy="1"/>
            </a:xfrm>
            <a:prstGeom prst="line">
              <a:avLst/>
            </a:prstGeom>
            <a:noFill/>
            <a:ln w="25400" cap="flat">
              <a:solidFill>
                <a:schemeClr val="accent3">
                  <a:satOff val="-11003"/>
                  <a:lumOff val="-1511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effectLst/>
                </a:defRPr>
              </a:pPr>
            </a:p>
          </p:txBody>
        </p:sp>
        <p:sp>
          <p:nvSpPr>
            <p:cNvPr id="132" name="Tribal…"/>
            <p:cNvSpPr txBox="1"/>
            <p:nvPr/>
          </p:nvSpPr>
          <p:spPr>
            <a:xfrm>
              <a:off x="1418434" y="1592456"/>
              <a:ext cx="2646432" cy="1181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Tribal </a:t>
              </a:r>
            </a:p>
            <a:p>
              <a:pPr/>
              <a:r>
                <a:t>Water Rights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VISION: Tribal Sustain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VISION:</a:t>
            </a:r>
            <a:r>
              <a:t> Tribal Sustainability</a:t>
            </a:r>
          </a:p>
        </p:txBody>
      </p:sp>
      <p:sp>
        <p:nvSpPr>
          <p:cNvPr id="136" name="Sustainability - capacity to endure…"/>
          <p:cNvSpPr txBox="1"/>
          <p:nvPr>
            <p:ph type="body" sz="half" idx="1"/>
          </p:nvPr>
        </p:nvSpPr>
        <p:spPr>
          <a:xfrm>
            <a:off x="583955" y="2635059"/>
            <a:ext cx="6027854" cy="556475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900"/>
            </a:pPr>
            <a:r>
              <a:rPr b="1"/>
              <a:t>Sustainability</a:t>
            </a:r>
            <a:r>
              <a:t> - capacity to endure </a:t>
            </a:r>
          </a:p>
          <a:p>
            <a:pPr lvl="1" marL="812799" indent="-406399">
              <a:buBlip>
                <a:blip r:embed="rId2"/>
              </a:buBlip>
              <a:defRPr sz="2900"/>
            </a:pPr>
            <a:r>
              <a:rPr b="1"/>
              <a:t>Ecology</a:t>
            </a:r>
            <a:r>
              <a:t> - biological diversity &amp; productivity over time.</a:t>
            </a:r>
          </a:p>
          <a:p>
            <a:pPr lvl="1" marL="812799" indent="-406399">
              <a:buBlip>
                <a:blip r:embed="rId2"/>
              </a:buBlip>
              <a:defRPr sz="2900"/>
            </a:pPr>
            <a:r>
              <a:rPr b="1"/>
              <a:t>Society</a:t>
            </a:r>
            <a:r>
              <a:t> - potential for long-term maintenance of well-being; depends on maintenance of the natural world</a:t>
            </a:r>
          </a:p>
        </p:txBody>
      </p:sp>
      <p:sp>
        <p:nvSpPr>
          <p:cNvPr id="137" name="https://ouroborosponderosa.wordpress.com/2011/11/22/mitakuye-oyasin-a-lakota-sioux-prayer/…"/>
          <p:cNvSpPr txBox="1"/>
          <p:nvPr/>
        </p:nvSpPr>
        <p:spPr>
          <a:xfrm>
            <a:off x="886431" y="8166549"/>
            <a:ext cx="5422902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400"/>
            </a:pPr>
            <a:r>
              <a:t>https://ouroborosponderosa.wordpress.com/2011/11/22/mitakuye-oyasin-a-lakota-sioux-prayer/</a:t>
            </a:r>
          </a:p>
          <a:p>
            <a:pPr>
              <a:defRPr sz="1400"/>
            </a:pPr>
            <a:r>
              <a:t>Ecology Info Center - </a:t>
            </a:r>
            <a:r>
              <a:rPr u="sng">
                <a:hlinkClick r:id="rId3" invalidUrl="" action="" tgtFrame="" tooltip="" history="1" highlightClick="0" endSnd="0"/>
              </a:rPr>
              <a:t>http://environment-ecology.com</a:t>
            </a:r>
          </a:p>
        </p:txBody>
      </p:sp>
      <p:sp>
        <p:nvSpPr>
          <p:cNvPr id="138" name="Mitákuye Oyás’iŋ…"/>
          <p:cNvSpPr txBox="1"/>
          <p:nvPr/>
        </p:nvSpPr>
        <p:spPr>
          <a:xfrm>
            <a:off x="6818014" y="2748055"/>
            <a:ext cx="5422901" cy="337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37463">
              <a:spcBef>
                <a:spcPts val="3300"/>
              </a:spcBef>
              <a:defRPr sz="2760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Mitákuye Oyás’iŋ </a:t>
            </a:r>
            <a:endParaRPr b="1"/>
          </a:p>
          <a:p>
            <a:pPr algn="l" defTabSz="537463">
              <a:spcBef>
                <a:spcPts val="3300"/>
              </a:spcBef>
              <a:defRPr i="1" sz="2944">
                <a:effectLst>
                  <a:outerShdw sx="100000" sy="100000" kx="0" ky="0" algn="b" rotWithShape="0" blurRad="23368" dist="11684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 sz="2760"/>
              <a:t>All Are Relations</a:t>
            </a:r>
            <a:r>
              <a:rPr sz="2760"/>
              <a:t> - </a:t>
            </a:r>
            <a:r>
              <a:rPr i="0" sz="2760"/>
              <a:t>Lakota concept of living in harmony with our relatives: other people, animals, birds, fish, plants, hydrosphere &amp;</a:t>
            </a:r>
            <a:r>
              <a:rPr i="0"/>
              <a:t> lithosphere</a:t>
            </a:r>
          </a:p>
        </p:txBody>
      </p:sp>
      <p:pic>
        <p:nvPicPr>
          <p:cNvPr id="139" name="mitakuye.jpg" descr="mitakuy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7664" y="6561157"/>
            <a:ext cx="3403601" cy="238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shwater Biotic Integrity is a Sustainability METR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pc="249" sz="4992">
                <a:effectLst>
                  <a:outerShdw sx="100000" sy="100000" kx="0" ky="0" algn="b" rotWithShape="0" blurRad="19812" dist="19812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Freshwater Biotic Integrity is a Sustainability METRIC </a:t>
            </a:r>
          </a:p>
        </p:txBody>
      </p:sp>
      <p:sp>
        <p:nvSpPr>
          <p:cNvPr id="142" name="Streams are watershed “thermometers”…"/>
          <p:cNvSpPr txBox="1"/>
          <p:nvPr>
            <p:ph type="body" sz="half" idx="1"/>
          </p:nvPr>
        </p:nvSpPr>
        <p:spPr>
          <a:xfrm>
            <a:off x="468598" y="2554102"/>
            <a:ext cx="5678967" cy="6411874"/>
          </a:xfrm>
          <a:prstGeom prst="rect">
            <a:avLst/>
          </a:prstGeom>
        </p:spPr>
        <p:txBody>
          <a:bodyPr anchor="t"/>
          <a:lstStyle/>
          <a:p>
            <a:pPr marL="0" indent="0" defTabSz="467359">
              <a:spcBef>
                <a:spcPts val="0"/>
              </a:spcBef>
              <a:buSzTx/>
              <a:buNone/>
              <a:defRPr b="1"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Streams are watershed “thermometers”</a:t>
            </a:r>
          </a:p>
          <a:p>
            <a:pPr marL="0" indent="0" defTabSz="467359">
              <a:spcBef>
                <a:spcPts val="0"/>
              </a:spcBef>
              <a:buSzTx/>
              <a:buNone/>
              <a:defRPr b="1"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marL="0" indent="0" defTabSz="467359">
              <a:spcBef>
                <a:spcPts val="0"/>
              </a:spcBef>
              <a:buSzTx/>
              <a:buNone/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All land uses in a watershed are reflected in lakes &amp; streams</a:t>
            </a:r>
          </a:p>
          <a:p>
            <a:pPr lvl="1" marL="652497" indent="-307057" defTabSz="467359">
              <a:spcBef>
                <a:spcPts val="0"/>
              </a:spcBef>
              <a:buBlip>
                <a:blip r:embed="rId2"/>
              </a:buBlip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Pollutants,</a:t>
            </a:r>
          </a:p>
          <a:p>
            <a:pPr lvl="1" marL="652497" indent="-307057" defTabSz="467359">
              <a:spcBef>
                <a:spcPts val="0"/>
              </a:spcBef>
              <a:buBlip>
                <a:blip r:embed="rId2"/>
              </a:buBlip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Changes in hydroperiod—urbanization, surface water abstractions,</a:t>
            </a:r>
          </a:p>
          <a:p>
            <a:pPr lvl="1" marL="652497" indent="-307057" defTabSz="467359">
              <a:spcBef>
                <a:spcPts val="0"/>
              </a:spcBef>
              <a:buBlip>
                <a:blip r:embed="rId2"/>
              </a:buBlip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Unsustainable groundwater use</a:t>
            </a:r>
          </a:p>
          <a:p>
            <a:pPr lvl="1" marL="0" indent="0" defTabSz="467359">
              <a:spcBef>
                <a:spcPts val="0"/>
              </a:spcBef>
              <a:buSzTx/>
              <a:buNone/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</a:p>
          <a:p>
            <a:pPr lvl="1" marL="0" indent="0" defTabSz="467359">
              <a:spcBef>
                <a:spcPts val="0"/>
              </a:spcBef>
              <a:buSzTx/>
              <a:buNone/>
              <a:defRPr sz="2560">
                <a:effectLst>
                  <a:outerShdw sx="100000" sy="100000" kx="0" ky="0" algn="b" rotWithShape="0" blurRad="20320" dist="10160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Biotic metrics</a:t>
            </a:r>
            <a:r>
              <a:t>—measure sustainability practices within the watershed—</a:t>
            </a:r>
            <a:r>
              <a:rPr b="1"/>
              <a:t>but</a:t>
            </a:r>
            <a:r>
              <a:t> </a:t>
            </a:r>
            <a:r>
              <a:rPr b="1"/>
              <a:t>need calibration 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6228346" y="3638306"/>
            <a:ext cx="6121942" cy="4458188"/>
            <a:chOff x="0" y="0"/>
            <a:chExt cx="6121941" cy="4458186"/>
          </a:xfrm>
        </p:grpSpPr>
        <p:grpSp>
          <p:nvGrpSpPr>
            <p:cNvPr id="145" name="Group"/>
            <p:cNvGrpSpPr/>
            <p:nvPr/>
          </p:nvGrpSpPr>
          <p:grpSpPr>
            <a:xfrm>
              <a:off x="0" y="579215"/>
              <a:ext cx="6121942" cy="3878972"/>
              <a:chOff x="0" y="0"/>
              <a:chExt cx="6121941" cy="3878970"/>
            </a:xfrm>
          </p:grpSpPr>
          <p:pic>
            <p:nvPicPr>
              <p:cNvPr id="143" name="drainage-basin-system.jpg" descr="drainage-basin-system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1554" y="0"/>
                <a:ext cx="5918832" cy="38789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Source: www.alevelgeography.com"/>
              <p:cNvSpPr txBox="1"/>
              <p:nvPr/>
            </p:nvSpPr>
            <p:spPr>
              <a:xfrm>
                <a:off x="0" y="3265905"/>
                <a:ext cx="6121942" cy="397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2000"/>
                </a:pPr>
                <a:r>
                  <a:t>Source: </a:t>
                </a:r>
                <a:r>
                  <a:rPr u="sng">
                    <a:hlinkClick r:id="rId4" invalidUrl="" action="" tgtFrame="" tooltip="" history="1" highlightClick="0" endSnd="0"/>
                  </a:rPr>
                  <a:t>www.alevelgeography.com</a:t>
                </a:r>
                <a:r>
                  <a:t> </a:t>
                </a:r>
              </a:p>
            </p:txBody>
          </p:sp>
        </p:grpSp>
        <p:sp>
          <p:nvSpPr>
            <p:cNvPr id="146" name="Generalized watershed hydrology"/>
            <p:cNvSpPr txBox="1"/>
            <p:nvPr/>
          </p:nvSpPr>
          <p:spPr>
            <a:xfrm>
              <a:off x="69163" y="-1"/>
              <a:ext cx="5983615" cy="570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i="1" sz="2800"/>
              </a:lvl1pPr>
            </a:lstStyle>
            <a:p>
              <a:pPr/>
              <a:r>
                <a:t>Generalized watershed hydrology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nvertebrate stream community composition began to change around 200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pc="236" sz="4736">
                <a:effectLst>
                  <a:outerShdw sx="100000" sy="100000" kx="0" ky="0" algn="b" rotWithShape="0" blurRad="18796" dist="18796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Invertebrate stream community composition began to change around 2000 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668544" y="3514159"/>
            <a:ext cx="7190391" cy="4706600"/>
            <a:chOff x="0" y="0"/>
            <a:chExt cx="7190390" cy="4706598"/>
          </a:xfrm>
        </p:grpSpPr>
        <p:pic>
          <p:nvPicPr>
            <p:cNvPr id="150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101919" cy="4190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Pre-2000 community EPT-dominated…"/>
            <p:cNvSpPr txBox="1"/>
            <p:nvPr/>
          </p:nvSpPr>
          <p:spPr>
            <a:xfrm>
              <a:off x="4740171" y="2103537"/>
              <a:ext cx="2450220" cy="1048464"/>
            </a:xfrm>
            <a:prstGeom prst="rect">
              <a:avLst/>
            </a:prstGeom>
            <a:solidFill>
              <a:srgbClr val="D0CD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Pre-2000 community EPT-dominated </a:t>
              </a:r>
            </a:p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during wet period</a:t>
              </a:r>
            </a:p>
          </p:txBody>
        </p:sp>
        <p:sp>
          <p:nvSpPr>
            <p:cNvPr id="152" name="Post-2000 community…"/>
            <p:cNvSpPr txBox="1"/>
            <p:nvPr/>
          </p:nvSpPr>
          <p:spPr>
            <a:xfrm>
              <a:off x="85326" y="3639071"/>
              <a:ext cx="2563971" cy="1067528"/>
            </a:xfrm>
            <a:prstGeom prst="rect">
              <a:avLst/>
            </a:prstGeom>
            <a:solidFill>
              <a:srgbClr val="D0CD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Post-2000 community </a:t>
              </a:r>
            </a:p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Dipterans &amp; non-Insects </a:t>
              </a:r>
            </a:p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following drought</a:t>
              </a:r>
            </a:p>
          </p:txBody>
        </p:sp>
        <p:sp>
          <p:nvSpPr>
            <p:cNvPr id="153" name="What happened…"/>
            <p:cNvSpPr txBox="1"/>
            <p:nvPr/>
          </p:nvSpPr>
          <p:spPr>
            <a:xfrm>
              <a:off x="3022275" y="3152673"/>
              <a:ext cx="1544050" cy="992868"/>
            </a:xfrm>
            <a:prstGeom prst="rect">
              <a:avLst/>
            </a:prstGeom>
            <a:solidFill>
              <a:srgbClr val="D0CD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What happened </a:t>
              </a:r>
            </a:p>
            <a:p>
              <a:pPr>
                <a:defRPr sz="1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b="1"/>
                <a:t>here?</a:t>
              </a:r>
              <a:r>
                <a:t> </a:t>
              </a:r>
            </a:p>
          </p:txBody>
        </p:sp>
      </p:grpSp>
      <p:sp>
        <p:nvSpPr>
          <p:cNvPr id="155" name="Past findings:  Declines in biotic metrics don’t correlate with increases in bacteria or NO3 concentration, or declines in habitat quality…"/>
          <p:cNvSpPr txBox="1"/>
          <p:nvPr>
            <p:ph type="body" sz="half" idx="1"/>
          </p:nvPr>
        </p:nvSpPr>
        <p:spPr>
          <a:xfrm>
            <a:off x="8187441" y="2769330"/>
            <a:ext cx="4303490" cy="6094540"/>
          </a:xfrm>
          <a:prstGeom prst="rect">
            <a:avLst/>
          </a:prstGeom>
        </p:spPr>
        <p:txBody>
          <a:bodyPr/>
          <a:lstStyle/>
          <a:p>
            <a:pPr marL="0" indent="0" defTabSz="473201">
              <a:spcBef>
                <a:spcPts val="4200"/>
              </a:spcBef>
              <a:buSzTx/>
              <a:buNone/>
              <a:defRPr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Past findings: </a:t>
            </a:r>
            <a:r>
              <a:t> Declines in biotic metrics don’t correlate with increases in bacteria or NO3 concentration, or declines in habitat quality </a:t>
            </a:r>
          </a:p>
          <a:p>
            <a:pPr marL="0" indent="0" defTabSz="473201">
              <a:spcBef>
                <a:spcPts val="4200"/>
              </a:spcBef>
              <a:buSzTx/>
              <a:buNone/>
              <a:defRPr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Present questions:</a:t>
            </a:r>
            <a:r>
              <a:t> Is there another explanatory variable? </a:t>
            </a:r>
            <a:r>
              <a:rPr b="1"/>
              <a:t>Droughts? </a:t>
            </a:r>
          </a:p>
          <a:p>
            <a:pPr marL="0" indent="0" defTabSz="473201">
              <a:spcBef>
                <a:spcPts val="4200"/>
              </a:spcBef>
              <a:buSzTx/>
              <a:buNone/>
              <a:defRPr b="1"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0"/>
              <a:t>Are there </a:t>
            </a:r>
            <a:r>
              <a:t>other biotic metrics</a:t>
            </a:r>
            <a:r>
              <a:rPr b="0"/>
              <a:t> robust to natural disturbance &amp; sensitive to anthropogenic disturbance?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roughts are Poorly Understood natural hazards —impact potential increases with inadequate pla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pc="192" sz="3840">
                <a:effectLst>
                  <a:outerShdw sx="100000" sy="100000" kx="0" ky="0" algn="b" rotWithShape="0" blurRad="15240" dist="1524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Droughts are Poorly Understood natural hazards —impact potential increases with inadequate planning</a:t>
            </a:r>
          </a:p>
        </p:txBody>
      </p:sp>
      <p:sp>
        <p:nvSpPr>
          <p:cNvPr id="158" name="Meteorological drought: precipitation deficit—leads to—…"/>
          <p:cNvSpPr txBox="1"/>
          <p:nvPr>
            <p:ph type="body" sz="half" idx="1"/>
          </p:nvPr>
        </p:nvSpPr>
        <p:spPr>
          <a:xfrm>
            <a:off x="620661" y="2528212"/>
            <a:ext cx="6125273" cy="6348453"/>
          </a:xfrm>
          <a:prstGeom prst="rect">
            <a:avLst/>
          </a:prstGeom>
        </p:spPr>
        <p:txBody>
          <a:bodyPr anchor="t"/>
          <a:lstStyle/>
          <a:p>
            <a:pPr marL="0" indent="0" defTabSz="426466">
              <a:spcBef>
                <a:spcPts val="2600"/>
              </a:spcBef>
              <a:buSzTx/>
              <a:buNone/>
              <a:defRPr sz="2336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Meteorological drought:</a:t>
            </a:r>
            <a:r>
              <a:t> precipitation deficit—</a:t>
            </a:r>
            <a:r>
              <a:rPr i="1"/>
              <a:t>leads to—</a:t>
            </a:r>
          </a:p>
          <a:p>
            <a:pPr marL="0" indent="0" defTabSz="426466">
              <a:spcBef>
                <a:spcPts val="2600"/>
              </a:spcBef>
              <a:buSzTx/>
              <a:buNone/>
              <a:defRPr sz="2336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Hydrological drought: </a:t>
            </a:r>
            <a:r>
              <a:t> surface &amp; ground water deficit that recovers after precipitation and soil moisture returns to normal conditions—</a:t>
            </a:r>
            <a:r>
              <a:rPr i="1"/>
              <a:t>leads to—</a:t>
            </a:r>
          </a:p>
          <a:p>
            <a:pPr marL="0" indent="0" defTabSz="426466">
              <a:spcBef>
                <a:spcPts val="2600"/>
              </a:spcBef>
              <a:buSzTx/>
              <a:buNone/>
              <a:defRPr sz="2336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Socioeconomic drought:</a:t>
            </a:r>
            <a:r>
              <a:t>  </a:t>
            </a:r>
            <a:r>
              <a:t>water demand exceeds water supply—</a:t>
            </a:r>
            <a:r>
              <a:rPr i="1"/>
              <a:t>leads to </a:t>
            </a:r>
            <a:r>
              <a:t>over-allocation, competing beneficial uses ecosystem service undervaluation &amp; non-sustainable groundwater use—</a:t>
            </a:r>
            <a:r>
              <a:rPr i="1"/>
              <a:t>leads to—</a:t>
            </a:r>
          </a:p>
          <a:p>
            <a:pPr marL="0" indent="0" defTabSz="426466">
              <a:spcBef>
                <a:spcPts val="2600"/>
              </a:spcBef>
              <a:buSzTx/>
              <a:buNone/>
              <a:defRPr sz="2336">
                <a:effectLst>
                  <a:outerShdw sx="100000" sy="100000" kx="0" ky="0" algn="b" rotWithShape="0" blurRad="18542" dist="9271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Ecological drought: </a:t>
            </a:r>
            <a:r>
              <a:t>ecosystem stress, loss of species, declines in biotic integrity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7020634" y="3547731"/>
            <a:ext cx="5415131" cy="4423548"/>
            <a:chOff x="0" y="0"/>
            <a:chExt cx="5415130" cy="4423546"/>
          </a:xfrm>
        </p:grpSpPr>
        <p:grpSp>
          <p:nvGrpSpPr>
            <p:cNvPr id="161" name="Group"/>
            <p:cNvGrpSpPr/>
            <p:nvPr/>
          </p:nvGrpSpPr>
          <p:grpSpPr>
            <a:xfrm>
              <a:off x="108297" y="928208"/>
              <a:ext cx="5198537" cy="3495340"/>
              <a:chOff x="0" y="0"/>
              <a:chExt cx="5198536" cy="3495338"/>
            </a:xfrm>
          </p:grpSpPr>
          <p:sp>
            <p:nvSpPr>
              <p:cNvPr id="159" name="https://www.timeslive.co.za/news/south-africa/2017-11-16-sa-still-plagued-by-drought/"/>
              <p:cNvSpPr txBox="1"/>
              <p:nvPr/>
            </p:nvSpPr>
            <p:spPr>
              <a:xfrm>
                <a:off x="0" y="2886610"/>
                <a:ext cx="5198537" cy="6087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00000"/>
                  </a:lnSpc>
                  <a:defRPr sz="1800"/>
                </a:pPr>
                <a:r>
                  <a:rPr u="sng">
                    <a:hlinkClick r:id="rId2" invalidUrl="" action="" tgtFrame="" tooltip="" history="1" highlightClick="0" endSnd="0"/>
                  </a:rPr>
                  <a:t>https://www.timeslive.co.za/news/south-africa/2017-11-16-sa-still-plagued-by-drought/</a:t>
                </a:r>
                <a:r>
                  <a:rPr baseline="-5999"/>
                  <a:t> </a:t>
                </a:r>
              </a:p>
            </p:txBody>
          </p:sp>
          <p:pic>
            <p:nvPicPr>
              <p:cNvPr id="160" name="unnamed.jpg" descr="unnamed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198537" cy="29313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2" name="Extreme drought…"/>
            <p:cNvSpPr txBox="1"/>
            <p:nvPr/>
          </p:nvSpPr>
          <p:spPr>
            <a:xfrm>
              <a:off x="0" y="0"/>
              <a:ext cx="5415131" cy="930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2800"/>
              </a:pPr>
              <a:r>
                <a:t>Extreme drought  </a:t>
              </a:r>
            </a:p>
            <a:p>
              <a:pPr>
                <a:defRPr b="1" sz="2800"/>
              </a:pPr>
              <a:r>
                <a:t>South Africa, 2017-2018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lobal &amp; Local Challenges: Major Knowledge Ga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pc="259" sz="5184">
                <a:effectLst>
                  <a:outerShdw sx="100000" sy="100000" kx="0" ky="0" algn="b" rotWithShape="0" blurRad="20574" dist="20574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Global &amp; Local Challenges: Major Knowledge Gaps</a:t>
            </a:r>
          </a:p>
        </p:txBody>
      </p:sp>
      <p:sp>
        <p:nvSpPr>
          <p:cNvPr id="166" name="Hydrological knowledge gaps:…"/>
          <p:cNvSpPr txBox="1"/>
          <p:nvPr>
            <p:ph type="body" sz="half" idx="1"/>
          </p:nvPr>
        </p:nvSpPr>
        <p:spPr>
          <a:xfrm>
            <a:off x="761602" y="2787165"/>
            <a:ext cx="5689015" cy="5396719"/>
          </a:xfrm>
          <a:prstGeom prst="rect">
            <a:avLst/>
          </a:prstGeom>
        </p:spPr>
        <p:txBody>
          <a:bodyPr/>
          <a:lstStyle/>
          <a:p>
            <a:pPr marL="0" indent="0" defTabSz="473201">
              <a:spcBef>
                <a:spcPts val="0"/>
              </a:spcBef>
              <a:buSzTx/>
              <a:buNone/>
              <a:defRPr b="1"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Hydrological knowledge gaps: </a:t>
            </a:r>
            <a:endParaRPr baseline="31999"/>
          </a:p>
          <a:p>
            <a:pPr marL="291464" indent="-291464" defTabSz="473201">
              <a:spcBef>
                <a:spcPts val="0"/>
              </a:spcBef>
              <a:buBlip>
                <a:blip r:embed="rId2"/>
              </a:buBlip>
              <a:defRPr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Most </a:t>
            </a:r>
            <a:r>
              <a:rPr b="1"/>
              <a:t>small watersheds are ungauged</a:t>
            </a:r>
            <a:r>
              <a:t> with little or no available information </a:t>
            </a:r>
            <a:r>
              <a:rPr baseline="31999"/>
              <a:t>1</a:t>
            </a:r>
            <a:endParaRPr baseline="31999"/>
          </a:p>
          <a:p>
            <a:pPr marL="291464" indent="-291464" defTabSz="473201">
              <a:spcBef>
                <a:spcPts val="0"/>
              </a:spcBef>
              <a:buBlip>
                <a:blip r:embed="rId2"/>
              </a:buBlip>
              <a:defRPr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Watershed-scale </a:t>
            </a:r>
            <a:r>
              <a:rPr b="1"/>
              <a:t>processes &amp; feedbacks are poorly understood</a:t>
            </a:r>
            <a:endParaRPr baseline="31999"/>
          </a:p>
          <a:p>
            <a:pPr marL="0" indent="0" defTabSz="473201">
              <a:spcBef>
                <a:spcPts val="0"/>
              </a:spcBef>
              <a:buSzTx/>
              <a:buNone/>
              <a:defRPr b="1"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endParaRPr baseline="31999"/>
          </a:p>
          <a:p>
            <a:pPr marL="0" indent="0" defTabSz="473201">
              <a:spcBef>
                <a:spcPts val="0"/>
              </a:spcBef>
              <a:buSzTx/>
              <a:buNone/>
              <a:defRPr b="1"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Ecological knowledge gaps</a:t>
            </a:r>
            <a:endParaRPr baseline="31999"/>
          </a:p>
          <a:p>
            <a:pPr marL="291464" indent="-291464" defTabSz="473201">
              <a:spcBef>
                <a:spcPts val="0"/>
              </a:spcBef>
              <a:buBlip>
                <a:blip r:embed="rId2"/>
              </a:buBlip>
              <a:defRPr sz="2430">
                <a:effectLst>
                  <a:outerShdw sx="100000" sy="100000" kx="0" ky="0" algn="b" rotWithShape="0" blurRad="20574" dist="10287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t>“We understand how freshwater communities persist during normal and high flows better than we understand the ecological effects of droughts” </a:t>
            </a:r>
            <a:r>
              <a:rPr baseline="31999"/>
              <a:t>2</a:t>
            </a:r>
          </a:p>
        </p:txBody>
      </p:sp>
      <p:sp>
        <p:nvSpPr>
          <p:cNvPr id="167" name="A decade of Predictions in Ungauged Basins (PUB)—a review (Hrachowitz et al. 2014)…"/>
          <p:cNvSpPr txBox="1"/>
          <p:nvPr/>
        </p:nvSpPr>
        <p:spPr>
          <a:xfrm>
            <a:off x="763197" y="8298918"/>
            <a:ext cx="56858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52777" indent="-352777" algn="l">
              <a:lnSpc>
                <a:spcPct val="100000"/>
              </a:lnSpc>
              <a:buSzPct val="100000"/>
              <a:buAutoNum type="arabicPeriod" startAt="1"/>
              <a:defRPr sz="1600">
                <a:solidFill>
                  <a:schemeClr val="accent6"/>
                </a:solidFill>
                <a:effectLst>
                  <a:outerShdw sx="100000" sy="100000" kx="0" ky="0" algn="b" rotWithShape="0" blurRad="63500" dist="12700" dir="5400000">
                    <a:srgbClr val="000000">
                      <a:alpha val="3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pPr>
            <a:r>
              <a:t>A decade of Predictions in Ungauged Basins (PUB)—a review (Hrachowitz et al. 2014)</a:t>
            </a:r>
          </a:p>
          <a:p>
            <a:pPr marL="352777" indent="-352777" algn="l">
              <a:lnSpc>
                <a:spcPct val="100000"/>
              </a:lnSpc>
              <a:buSzPct val="100000"/>
              <a:buAutoNum type="arabicPeriod" startAt="1"/>
              <a:defRPr sz="1600">
                <a:solidFill>
                  <a:schemeClr val="accent6"/>
                </a:solidFill>
                <a:effectLst>
                  <a:outerShdw sx="100000" sy="100000" kx="0" ky="0" algn="b" rotWithShape="0" blurRad="63500" dist="12700" dir="5400000">
                    <a:srgbClr val="000000">
                      <a:alpha val="3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pPr>
            <a:r>
              <a:t>PS Lake - Drought and Aquatic Ecosystems: Effects and Responses</a:t>
            </a:r>
          </a:p>
        </p:txBody>
      </p:sp>
      <p:pic>
        <p:nvPicPr>
          <p:cNvPr id="168" name="site_map.png" descr="site_map.png"/>
          <p:cNvPicPr>
            <a:picLocks noChangeAspect="1"/>
          </p:cNvPicPr>
          <p:nvPr/>
        </p:nvPicPr>
        <p:blipFill>
          <a:blip r:embed="rId3">
            <a:extLst/>
          </a:blip>
          <a:srcRect l="9448" t="98" r="4630" b="98"/>
          <a:stretch>
            <a:fillRect/>
          </a:stretch>
        </p:blipFill>
        <p:spPr>
          <a:xfrm>
            <a:off x="6661635" y="2480468"/>
            <a:ext cx="5688890" cy="660797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eather…"/>
          <p:cNvSpPr txBox="1"/>
          <p:nvPr/>
        </p:nvSpPr>
        <p:spPr>
          <a:xfrm>
            <a:off x="7957987" y="3901042"/>
            <a:ext cx="992983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Weather</a:t>
            </a:r>
          </a:p>
          <a:p>
            <a:pPr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chemeClr val="accent5">
                    <a:hueOff val="83593"/>
                    <a:satOff val="-32585"/>
                    <a:lumOff val="14724"/>
                  </a:schemeClr>
                </a:solidFill>
              </a:rPr>
              <a:t>stations</a:t>
            </a:r>
            <a:r>
              <a:t> </a:t>
            </a:r>
          </a:p>
        </p:txBody>
      </p:sp>
      <p:sp>
        <p:nvSpPr>
          <p:cNvPr id="170" name="Streamflow…"/>
          <p:cNvSpPr txBox="1"/>
          <p:nvPr/>
        </p:nvSpPr>
        <p:spPr>
          <a:xfrm>
            <a:off x="10343663" y="5841603"/>
            <a:ext cx="1230512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424DC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Streamflow</a:t>
            </a:r>
          </a:p>
          <a:p>
            <a:pPr>
              <a:defRPr sz="1800">
                <a:solidFill>
                  <a:srgbClr val="424DC4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gages</a:t>
            </a:r>
          </a:p>
        </p:txBody>
      </p:sp>
      <p:sp>
        <p:nvSpPr>
          <p:cNvPr id="171" name="Line"/>
          <p:cNvSpPr/>
          <p:nvPr/>
        </p:nvSpPr>
        <p:spPr>
          <a:xfrm flipV="1">
            <a:off x="9506038" y="6254631"/>
            <a:ext cx="1" cy="1571615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172" name="Chemical &amp; Biological…"/>
          <p:cNvSpPr txBox="1"/>
          <p:nvPr/>
        </p:nvSpPr>
        <p:spPr>
          <a:xfrm>
            <a:off x="8064550" y="7802483"/>
            <a:ext cx="2679778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3">
                    <a:satOff val="-11003"/>
                    <a:lumOff val="-15119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 Chemical &amp; Biological </a:t>
            </a:r>
          </a:p>
          <a:p>
            <a:pPr>
              <a:defRPr sz="1800">
                <a:solidFill>
                  <a:schemeClr val="accent3">
                    <a:satOff val="-11003"/>
                    <a:lumOff val="-15119"/>
                  </a:schemeClr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Sampling Stations (N = 40)</a:t>
            </a:r>
          </a:p>
        </p:txBody>
      </p:sp>
      <p:sp>
        <p:nvSpPr>
          <p:cNvPr id="173" name="Need to improve information transfer approaches (downscaling) from gauged to ungauged watersheds 1"/>
          <p:cNvSpPr txBox="1"/>
          <p:nvPr/>
        </p:nvSpPr>
        <p:spPr>
          <a:xfrm>
            <a:off x="6675680" y="2407721"/>
            <a:ext cx="5689015" cy="1168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defRPr sz="2500"/>
            </a:pPr>
            <a:r>
              <a:rPr b="1"/>
              <a:t>Need to improve </a:t>
            </a:r>
            <a:r>
              <a:t>information transfer approaches (</a:t>
            </a:r>
            <a:r>
              <a:rPr b="1"/>
              <a:t>downscaling</a:t>
            </a:r>
            <a:r>
              <a:t>)</a:t>
            </a:r>
            <a:r>
              <a:rPr b="1"/>
              <a:t> </a:t>
            </a:r>
            <a:r>
              <a:t>from gauged to ungauged watersheds </a:t>
            </a:r>
            <a:r>
              <a:rPr baseline="31999"/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pproacH: UnDerstand how DROUGHT Propagates through the reg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32308">
              <a:defRPr spc="236" sz="4736">
                <a:effectLst>
                  <a:outerShdw sx="100000" sy="100000" kx="0" ky="0" algn="b" rotWithShape="0" blurRad="18796" dist="18796" dir="16200000">
                    <a:srgbClr val="3A3A3A">
                      <a:alpha val="70000"/>
                    </a:srgbClr>
                  </a:outerShdw>
                </a:effectLst>
              </a:defRPr>
            </a:pPr>
            <a:r>
              <a:rPr b="1"/>
              <a:t>ApproacH:</a:t>
            </a:r>
            <a:r>
              <a:t> UnDerstand how DROUGHT Propagates through the region</a:t>
            </a:r>
          </a:p>
        </p:txBody>
      </p:sp>
      <p:sp>
        <p:nvSpPr>
          <p:cNvPr id="176" name="Q1—Hydrology: Does greater porosity buffer hydrologic systems to meteorological drought? Does greater permeability decrease hydrological drought recovery lags? How rare were the 2000s droughts?…"/>
          <p:cNvSpPr txBox="1"/>
          <p:nvPr/>
        </p:nvSpPr>
        <p:spPr>
          <a:xfrm>
            <a:off x="7881311" y="3027252"/>
            <a:ext cx="4645316" cy="622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97941" indent="-297941" algn="l" defTabSz="403097">
              <a:spcBef>
                <a:spcPts val="3500"/>
              </a:spcBef>
              <a:buSzPct val="35000"/>
              <a:buBlip>
                <a:blip r:embed="rId2"/>
              </a:buBlip>
              <a:defRPr sz="2208">
                <a:effectLst>
                  <a:outerShdw sx="100000" sy="100000" kx="0" ky="0" algn="b" rotWithShape="0" blurRad="17526" dist="8763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Q1—Hydrology:</a:t>
            </a:r>
            <a:r>
              <a:t> Does greater porosity buffer hydrologic systems to meteorological drought? Does greater permeability decrease hydrological drought recovery lags? How rare were the 2000s droughts?</a:t>
            </a:r>
          </a:p>
          <a:p>
            <a:pPr marL="297941" indent="-297941" algn="l" defTabSz="403097">
              <a:spcBef>
                <a:spcPts val="3500"/>
              </a:spcBef>
              <a:buSzPct val="35000"/>
              <a:buBlip>
                <a:blip r:embed="rId2"/>
              </a:buBlip>
              <a:defRPr sz="2208">
                <a:effectLst>
                  <a:outerShdw sx="100000" sy="100000" kx="0" ky="0" algn="b" rotWithShape="0" blurRad="17526" dist="8763" dir="0">
                    <a:srgbClr val="FFFFFF">
                      <a:alpha val="45000"/>
                    </a:srgbClr>
                  </a:outerShdw>
                </a:effectLst>
              </a:defRPr>
            </a:pPr>
            <a:r>
              <a:rPr b="1"/>
              <a:t>Q2</a:t>
            </a:r>
            <a:r>
              <a:t>—</a:t>
            </a:r>
            <a:r>
              <a:rPr b="1"/>
              <a:t>Ecology:</a:t>
            </a:r>
            <a:r>
              <a:t> How similar is the observed community regime shift on the PRR to other published studies? What is the relationship between hydrologic drought and community change in PRR streams? </a:t>
            </a:r>
          </a:p>
        </p:txBody>
      </p:sp>
      <p:grpSp>
        <p:nvGrpSpPr>
          <p:cNvPr id="184" name="Group"/>
          <p:cNvGrpSpPr/>
          <p:nvPr/>
        </p:nvGrpSpPr>
        <p:grpSpPr>
          <a:xfrm>
            <a:off x="668168" y="2671445"/>
            <a:ext cx="7072530" cy="6189339"/>
            <a:chOff x="0" y="-513516"/>
            <a:chExt cx="7072528" cy="6189338"/>
          </a:xfrm>
        </p:grpSpPr>
        <p:sp>
          <p:nvSpPr>
            <p:cNvPr id="177" name="Overall hypothesis: Drought is a key driver of invertebrate community regime shift"/>
            <p:cNvSpPr txBox="1"/>
            <p:nvPr/>
          </p:nvSpPr>
          <p:spPr>
            <a:xfrm>
              <a:off x="-1" y="-513517"/>
              <a:ext cx="7072530" cy="15651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5200"/>
                </a:spcBef>
                <a:defRPr sz="2800"/>
              </a:pPr>
              <a:r>
                <a:t>Overall hypothesis: </a:t>
              </a:r>
              <a:r>
                <a:rPr b="1"/>
                <a:t>Drought is a key driver of invertebrate community regime shift</a:t>
              </a:r>
            </a:p>
          </p:txBody>
        </p:sp>
        <p:grpSp>
          <p:nvGrpSpPr>
            <p:cNvPr id="183" name="Group"/>
            <p:cNvGrpSpPr/>
            <p:nvPr/>
          </p:nvGrpSpPr>
          <p:grpSpPr>
            <a:xfrm>
              <a:off x="139155" y="1180683"/>
              <a:ext cx="6794218" cy="4495139"/>
              <a:chOff x="0" y="0"/>
              <a:chExt cx="6794217" cy="4495137"/>
            </a:xfrm>
          </p:grpSpPr>
          <p:pic>
            <p:nvPicPr>
              <p:cNvPr id="178" name="threshold.png" descr="threshold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33288" y="0"/>
                <a:ext cx="6516380" cy="38446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" name="Post-2000 community…"/>
              <p:cNvSpPr txBox="1"/>
              <p:nvPr/>
            </p:nvSpPr>
            <p:spPr>
              <a:xfrm>
                <a:off x="-1" y="3349152"/>
                <a:ext cx="2625726" cy="1145986"/>
              </a:xfrm>
              <a:prstGeom prst="rect">
                <a:avLst/>
              </a:prstGeom>
              <a:solidFill>
                <a:srgbClr val="D0CD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Post-2000 community </a:t>
                </a:r>
              </a:p>
              <a:p>
                <a: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Dipterans &amp; non-Insects </a:t>
                </a:r>
              </a:p>
              <a:p>
                <a: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following drought</a:t>
                </a:r>
              </a:p>
            </p:txBody>
          </p:sp>
          <p:sp>
            <p:nvSpPr>
              <p:cNvPr id="180" name="Pre-2000 community EPT-dominated…"/>
              <p:cNvSpPr txBox="1"/>
              <p:nvPr/>
            </p:nvSpPr>
            <p:spPr>
              <a:xfrm>
                <a:off x="4378657" y="1915470"/>
                <a:ext cx="2415561" cy="1033632"/>
              </a:xfrm>
              <a:prstGeom prst="rect">
                <a:avLst/>
              </a:prstGeom>
              <a:solidFill>
                <a:srgbClr val="D0CD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Pre-2000 community EPT-dominated </a:t>
                </a:r>
              </a:p>
              <a:p>
                <a: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during wet period</a:t>
                </a:r>
              </a:p>
            </p:txBody>
          </p:sp>
          <p:sp>
            <p:nvSpPr>
              <p:cNvPr id="181" name="Resistance"/>
              <p:cNvSpPr txBox="1"/>
              <p:nvPr/>
            </p:nvSpPr>
            <p:spPr>
              <a:xfrm>
                <a:off x="1473092" y="785788"/>
                <a:ext cx="1522208" cy="4032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/>
                <a:r>
                  <a:t>Resistance</a:t>
                </a: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2972833" y="935227"/>
                <a:ext cx="571712" cy="405192"/>
              </a:xfrm>
              <a:prstGeom prst="line">
                <a:avLst/>
              </a:prstGeom>
              <a:noFill/>
              <a:ln w="25400" cap="flat">
                <a:solidFill>
                  <a:schemeClr val="accent3">
                    <a:satOff val="-11003"/>
                    <a:lumOff val="-15119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>
                    <a:effectLst/>
                  </a:defRPr>
                </a:pPr>
              </a:p>
            </p:txBody>
          </p:sp>
        </p:grpSp>
      </p:grpSp>
      <p:sp>
        <p:nvSpPr>
          <p:cNvPr id="185" name="Nested Questions"/>
          <p:cNvSpPr txBox="1"/>
          <p:nvPr/>
        </p:nvSpPr>
        <p:spPr>
          <a:xfrm>
            <a:off x="8436039" y="2520949"/>
            <a:ext cx="353585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Nested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Q1—Hydrology: Does greater porosity buffer hydrologic systems to meteorological drought? Does greater permeability decrease hydrological drought recovery lags? How rare were the 2000s drought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3679">
              <a:defRPr spc="128" sz="2560">
                <a:effectLst>
                  <a:outerShdw sx="100000" sy="100000" kx="0" ky="0" algn="b" rotWithShape="0" blurRad="10160" dist="10160" dir="16200000">
                    <a:srgbClr val="3A3A3A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Q1—Hydrology: Does greater porosity buffer hydrologic systems to meteorological drought? Does greater permeability decrease hydrological drought recovery lags? How rare were the 2000s droughts?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8983948" y="2371057"/>
            <a:ext cx="1410334" cy="1414569"/>
            <a:chOff x="0" y="0"/>
            <a:chExt cx="1410332" cy="1414568"/>
          </a:xfrm>
        </p:grpSpPr>
        <p:sp>
          <p:nvSpPr>
            <p:cNvPr id="188" name="Coins"/>
            <p:cNvSpPr/>
            <p:nvPr/>
          </p:nvSpPr>
          <p:spPr>
            <a:xfrm>
              <a:off x="0" y="0"/>
              <a:ext cx="1410333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89" name="Precipitation…"/>
            <p:cNvSpPr txBox="1"/>
            <p:nvPr/>
          </p:nvSpPr>
          <p:spPr>
            <a:xfrm>
              <a:off x="1004" y="434447"/>
              <a:ext cx="1408324" cy="688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Precipitation </a:t>
              </a:r>
            </a:p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time series </a:t>
              </a:r>
            </a:p>
          </p:txBody>
        </p:sp>
      </p:grpSp>
      <p:grpSp>
        <p:nvGrpSpPr>
          <p:cNvPr id="193" name="Group"/>
          <p:cNvGrpSpPr/>
          <p:nvPr/>
        </p:nvGrpSpPr>
        <p:grpSpPr>
          <a:xfrm>
            <a:off x="6636350" y="4541565"/>
            <a:ext cx="1358273" cy="1170278"/>
            <a:chOff x="0" y="0"/>
            <a:chExt cx="1358272" cy="1170277"/>
          </a:xfrm>
        </p:grpSpPr>
        <p:sp>
          <p:nvSpPr>
            <p:cNvPr id="191" name="Organization"/>
            <p:cNvSpPr/>
            <p:nvPr/>
          </p:nvSpPr>
          <p:spPr>
            <a:xfrm>
              <a:off x="0" y="0"/>
              <a:ext cx="1358273" cy="116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74" y="0"/>
                  </a:moveTo>
                  <a:cubicBezTo>
                    <a:pt x="7706" y="0"/>
                    <a:pt x="7487" y="255"/>
                    <a:pt x="7487" y="566"/>
                  </a:cubicBezTo>
                  <a:lnTo>
                    <a:pt x="7487" y="3615"/>
                  </a:lnTo>
                  <a:cubicBezTo>
                    <a:pt x="7487" y="3926"/>
                    <a:pt x="7706" y="4181"/>
                    <a:pt x="7974" y="4181"/>
                  </a:cubicBezTo>
                  <a:lnTo>
                    <a:pt x="10530" y="4181"/>
                  </a:lnTo>
                  <a:lnTo>
                    <a:pt x="10530" y="7322"/>
                  </a:lnTo>
                  <a:lnTo>
                    <a:pt x="3210" y="7322"/>
                  </a:lnTo>
                  <a:cubicBezTo>
                    <a:pt x="3102" y="7322"/>
                    <a:pt x="3015" y="7425"/>
                    <a:pt x="3015" y="7550"/>
                  </a:cubicBezTo>
                  <a:lnTo>
                    <a:pt x="3015" y="10705"/>
                  </a:lnTo>
                  <a:lnTo>
                    <a:pt x="974" y="10705"/>
                  </a:lnTo>
                  <a:cubicBezTo>
                    <a:pt x="706" y="10705"/>
                    <a:pt x="487" y="10959"/>
                    <a:pt x="487" y="11271"/>
                  </a:cubicBezTo>
                  <a:lnTo>
                    <a:pt x="487" y="13737"/>
                  </a:lnTo>
                  <a:cubicBezTo>
                    <a:pt x="487" y="14049"/>
                    <a:pt x="706" y="14304"/>
                    <a:pt x="974" y="14304"/>
                  </a:cubicBezTo>
                  <a:lnTo>
                    <a:pt x="3015" y="14304"/>
                  </a:lnTo>
                  <a:lnTo>
                    <a:pt x="3015" y="17244"/>
                  </a:lnTo>
                  <a:lnTo>
                    <a:pt x="1350" y="17244"/>
                  </a:lnTo>
                  <a:cubicBezTo>
                    <a:pt x="1243" y="17244"/>
                    <a:pt x="1156" y="17345"/>
                    <a:pt x="1156" y="17470"/>
                  </a:cubicBezTo>
                  <a:lnTo>
                    <a:pt x="1156" y="19454"/>
                  </a:lnTo>
                  <a:lnTo>
                    <a:pt x="274" y="19454"/>
                  </a:lnTo>
                  <a:cubicBezTo>
                    <a:pt x="124" y="19454"/>
                    <a:pt x="0" y="19598"/>
                    <a:pt x="0" y="19773"/>
                  </a:cubicBezTo>
                  <a:lnTo>
                    <a:pt x="0" y="21281"/>
                  </a:lnTo>
                  <a:cubicBezTo>
                    <a:pt x="0" y="21456"/>
                    <a:pt x="124" y="21600"/>
                    <a:pt x="274" y="21600"/>
                  </a:cubicBezTo>
                  <a:lnTo>
                    <a:pt x="2579" y="21600"/>
                  </a:lnTo>
                  <a:cubicBezTo>
                    <a:pt x="2729" y="21600"/>
                    <a:pt x="2853" y="21456"/>
                    <a:pt x="2853" y="21281"/>
                  </a:cubicBezTo>
                  <a:lnTo>
                    <a:pt x="2853" y="19773"/>
                  </a:lnTo>
                  <a:cubicBezTo>
                    <a:pt x="2853" y="19599"/>
                    <a:pt x="2729" y="19454"/>
                    <a:pt x="2579" y="19454"/>
                  </a:cubicBezTo>
                  <a:lnTo>
                    <a:pt x="1697" y="19454"/>
                  </a:lnTo>
                  <a:lnTo>
                    <a:pt x="1697" y="18111"/>
                  </a:lnTo>
                  <a:cubicBezTo>
                    <a:pt x="1697" y="17987"/>
                    <a:pt x="1784" y="17885"/>
                    <a:pt x="1891" y="17885"/>
                  </a:cubicBezTo>
                  <a:lnTo>
                    <a:pt x="4629" y="17885"/>
                  </a:lnTo>
                  <a:cubicBezTo>
                    <a:pt x="4736" y="17885"/>
                    <a:pt x="4824" y="17987"/>
                    <a:pt x="4824" y="18111"/>
                  </a:cubicBezTo>
                  <a:lnTo>
                    <a:pt x="4824" y="19454"/>
                  </a:lnTo>
                  <a:lnTo>
                    <a:pt x="3941" y="19454"/>
                  </a:lnTo>
                  <a:cubicBezTo>
                    <a:pt x="3791" y="19454"/>
                    <a:pt x="3668" y="19598"/>
                    <a:pt x="3668" y="19773"/>
                  </a:cubicBezTo>
                  <a:lnTo>
                    <a:pt x="3668" y="21281"/>
                  </a:lnTo>
                  <a:cubicBezTo>
                    <a:pt x="3668" y="21456"/>
                    <a:pt x="3791" y="21600"/>
                    <a:pt x="3941" y="21600"/>
                  </a:cubicBezTo>
                  <a:lnTo>
                    <a:pt x="6247" y="21600"/>
                  </a:lnTo>
                  <a:cubicBezTo>
                    <a:pt x="6397" y="21600"/>
                    <a:pt x="6519" y="21456"/>
                    <a:pt x="6519" y="21281"/>
                  </a:cubicBezTo>
                  <a:lnTo>
                    <a:pt x="6519" y="19773"/>
                  </a:lnTo>
                  <a:cubicBezTo>
                    <a:pt x="6519" y="19599"/>
                    <a:pt x="6397" y="19454"/>
                    <a:pt x="6247" y="19454"/>
                  </a:cubicBezTo>
                  <a:lnTo>
                    <a:pt x="5365" y="19454"/>
                  </a:lnTo>
                  <a:lnTo>
                    <a:pt x="5365" y="17470"/>
                  </a:lnTo>
                  <a:cubicBezTo>
                    <a:pt x="5365" y="17345"/>
                    <a:pt x="5277" y="17244"/>
                    <a:pt x="5170" y="17244"/>
                  </a:cubicBezTo>
                  <a:lnTo>
                    <a:pt x="3556" y="17244"/>
                  </a:lnTo>
                  <a:lnTo>
                    <a:pt x="3556" y="14304"/>
                  </a:lnTo>
                  <a:lnTo>
                    <a:pt x="5549" y="14304"/>
                  </a:lnTo>
                  <a:cubicBezTo>
                    <a:pt x="5816" y="14304"/>
                    <a:pt x="6035" y="14049"/>
                    <a:pt x="6035" y="13737"/>
                  </a:cubicBezTo>
                  <a:lnTo>
                    <a:pt x="6035" y="11271"/>
                  </a:lnTo>
                  <a:cubicBezTo>
                    <a:pt x="6035" y="10960"/>
                    <a:pt x="5816" y="10705"/>
                    <a:pt x="5549" y="10705"/>
                  </a:cubicBezTo>
                  <a:lnTo>
                    <a:pt x="3556" y="10705"/>
                  </a:lnTo>
                  <a:lnTo>
                    <a:pt x="3556" y="8179"/>
                  </a:lnTo>
                  <a:cubicBezTo>
                    <a:pt x="3556" y="8055"/>
                    <a:pt x="3643" y="7951"/>
                    <a:pt x="3750" y="7951"/>
                  </a:cubicBezTo>
                  <a:lnTo>
                    <a:pt x="10530" y="7951"/>
                  </a:lnTo>
                  <a:lnTo>
                    <a:pt x="10530" y="10705"/>
                  </a:lnTo>
                  <a:lnTo>
                    <a:pt x="8513" y="10705"/>
                  </a:lnTo>
                  <a:cubicBezTo>
                    <a:pt x="8246" y="10705"/>
                    <a:pt x="8026" y="10960"/>
                    <a:pt x="8026" y="11271"/>
                  </a:cubicBezTo>
                  <a:lnTo>
                    <a:pt x="8026" y="13737"/>
                  </a:lnTo>
                  <a:cubicBezTo>
                    <a:pt x="8026" y="14049"/>
                    <a:pt x="8246" y="14304"/>
                    <a:pt x="8513" y="14304"/>
                  </a:cubicBezTo>
                  <a:lnTo>
                    <a:pt x="10530" y="14304"/>
                  </a:lnTo>
                  <a:lnTo>
                    <a:pt x="10530" y="17244"/>
                  </a:lnTo>
                  <a:lnTo>
                    <a:pt x="8890" y="17244"/>
                  </a:lnTo>
                  <a:cubicBezTo>
                    <a:pt x="8783" y="17244"/>
                    <a:pt x="8696" y="17345"/>
                    <a:pt x="8696" y="17470"/>
                  </a:cubicBezTo>
                  <a:lnTo>
                    <a:pt x="8696" y="19454"/>
                  </a:lnTo>
                  <a:lnTo>
                    <a:pt x="7790" y="19454"/>
                  </a:lnTo>
                  <a:cubicBezTo>
                    <a:pt x="7640" y="19454"/>
                    <a:pt x="7516" y="19598"/>
                    <a:pt x="7516" y="19773"/>
                  </a:cubicBezTo>
                  <a:lnTo>
                    <a:pt x="7516" y="21281"/>
                  </a:lnTo>
                  <a:cubicBezTo>
                    <a:pt x="7516" y="21456"/>
                    <a:pt x="7640" y="21600"/>
                    <a:pt x="7790" y="21600"/>
                  </a:cubicBezTo>
                  <a:lnTo>
                    <a:pt x="10095" y="21600"/>
                  </a:lnTo>
                  <a:cubicBezTo>
                    <a:pt x="10245" y="21600"/>
                    <a:pt x="10367" y="21456"/>
                    <a:pt x="10367" y="21281"/>
                  </a:cubicBezTo>
                  <a:lnTo>
                    <a:pt x="10367" y="19773"/>
                  </a:lnTo>
                  <a:cubicBezTo>
                    <a:pt x="10367" y="19599"/>
                    <a:pt x="10245" y="19454"/>
                    <a:pt x="10095" y="19454"/>
                  </a:cubicBezTo>
                  <a:lnTo>
                    <a:pt x="9237" y="19454"/>
                  </a:lnTo>
                  <a:lnTo>
                    <a:pt x="9237" y="18111"/>
                  </a:lnTo>
                  <a:cubicBezTo>
                    <a:pt x="9237" y="17987"/>
                    <a:pt x="9324" y="17885"/>
                    <a:pt x="9431" y="17885"/>
                  </a:cubicBezTo>
                  <a:lnTo>
                    <a:pt x="12169" y="17885"/>
                  </a:lnTo>
                  <a:cubicBezTo>
                    <a:pt x="12276" y="17885"/>
                    <a:pt x="12363" y="17987"/>
                    <a:pt x="12363" y="18111"/>
                  </a:cubicBezTo>
                  <a:lnTo>
                    <a:pt x="12363" y="19454"/>
                  </a:lnTo>
                  <a:lnTo>
                    <a:pt x="11505" y="19454"/>
                  </a:lnTo>
                  <a:cubicBezTo>
                    <a:pt x="11355" y="19454"/>
                    <a:pt x="11233" y="19599"/>
                    <a:pt x="11233" y="19773"/>
                  </a:cubicBezTo>
                  <a:lnTo>
                    <a:pt x="11233" y="21281"/>
                  </a:lnTo>
                  <a:cubicBezTo>
                    <a:pt x="11233" y="21456"/>
                    <a:pt x="11355" y="21600"/>
                    <a:pt x="11505" y="21600"/>
                  </a:cubicBezTo>
                  <a:lnTo>
                    <a:pt x="13810" y="21600"/>
                  </a:lnTo>
                  <a:cubicBezTo>
                    <a:pt x="13960" y="21600"/>
                    <a:pt x="14084" y="21456"/>
                    <a:pt x="14084" y="21281"/>
                  </a:cubicBezTo>
                  <a:lnTo>
                    <a:pt x="14084" y="19773"/>
                  </a:lnTo>
                  <a:cubicBezTo>
                    <a:pt x="14084" y="19599"/>
                    <a:pt x="13960" y="19454"/>
                    <a:pt x="13810" y="19454"/>
                  </a:cubicBezTo>
                  <a:lnTo>
                    <a:pt x="12904" y="19454"/>
                  </a:lnTo>
                  <a:lnTo>
                    <a:pt x="12904" y="17470"/>
                  </a:lnTo>
                  <a:cubicBezTo>
                    <a:pt x="12904" y="17345"/>
                    <a:pt x="12817" y="17244"/>
                    <a:pt x="12710" y="17244"/>
                  </a:cubicBezTo>
                  <a:lnTo>
                    <a:pt x="11070" y="17244"/>
                  </a:lnTo>
                  <a:lnTo>
                    <a:pt x="11070" y="14304"/>
                  </a:lnTo>
                  <a:lnTo>
                    <a:pt x="13087" y="14304"/>
                  </a:lnTo>
                  <a:cubicBezTo>
                    <a:pt x="13354" y="14304"/>
                    <a:pt x="13574" y="14049"/>
                    <a:pt x="13574" y="13737"/>
                  </a:cubicBezTo>
                  <a:lnTo>
                    <a:pt x="13574" y="11271"/>
                  </a:lnTo>
                  <a:cubicBezTo>
                    <a:pt x="13574" y="10959"/>
                    <a:pt x="13354" y="10705"/>
                    <a:pt x="13087" y="10705"/>
                  </a:cubicBezTo>
                  <a:lnTo>
                    <a:pt x="11070" y="10705"/>
                  </a:lnTo>
                  <a:lnTo>
                    <a:pt x="11070" y="7951"/>
                  </a:lnTo>
                  <a:lnTo>
                    <a:pt x="17850" y="7951"/>
                  </a:lnTo>
                  <a:cubicBezTo>
                    <a:pt x="17957" y="7951"/>
                    <a:pt x="18044" y="8055"/>
                    <a:pt x="18044" y="8179"/>
                  </a:cubicBezTo>
                  <a:lnTo>
                    <a:pt x="18044" y="10705"/>
                  </a:lnTo>
                  <a:lnTo>
                    <a:pt x="16051" y="10705"/>
                  </a:lnTo>
                  <a:cubicBezTo>
                    <a:pt x="15784" y="10705"/>
                    <a:pt x="15565" y="10960"/>
                    <a:pt x="15565" y="11271"/>
                  </a:cubicBezTo>
                  <a:lnTo>
                    <a:pt x="15565" y="13737"/>
                  </a:lnTo>
                  <a:cubicBezTo>
                    <a:pt x="15565" y="14049"/>
                    <a:pt x="15784" y="14304"/>
                    <a:pt x="16051" y="14304"/>
                  </a:cubicBezTo>
                  <a:lnTo>
                    <a:pt x="18044" y="14304"/>
                  </a:lnTo>
                  <a:lnTo>
                    <a:pt x="18044" y="17244"/>
                  </a:lnTo>
                  <a:lnTo>
                    <a:pt x="16430" y="17244"/>
                  </a:lnTo>
                  <a:cubicBezTo>
                    <a:pt x="16323" y="17244"/>
                    <a:pt x="16235" y="17345"/>
                    <a:pt x="16235" y="17470"/>
                  </a:cubicBezTo>
                  <a:lnTo>
                    <a:pt x="16235" y="19454"/>
                  </a:lnTo>
                  <a:lnTo>
                    <a:pt x="15353" y="19454"/>
                  </a:lnTo>
                  <a:cubicBezTo>
                    <a:pt x="15203" y="19454"/>
                    <a:pt x="15079" y="19599"/>
                    <a:pt x="15079" y="19773"/>
                  </a:cubicBezTo>
                  <a:lnTo>
                    <a:pt x="15079" y="21281"/>
                  </a:lnTo>
                  <a:cubicBezTo>
                    <a:pt x="15079" y="21456"/>
                    <a:pt x="15203" y="21600"/>
                    <a:pt x="15353" y="21600"/>
                  </a:cubicBezTo>
                  <a:lnTo>
                    <a:pt x="17659" y="21600"/>
                  </a:lnTo>
                  <a:cubicBezTo>
                    <a:pt x="17809" y="21600"/>
                    <a:pt x="17931" y="21456"/>
                    <a:pt x="17931" y="21281"/>
                  </a:cubicBezTo>
                  <a:lnTo>
                    <a:pt x="17931" y="19773"/>
                  </a:lnTo>
                  <a:cubicBezTo>
                    <a:pt x="17931" y="19599"/>
                    <a:pt x="17809" y="19454"/>
                    <a:pt x="17659" y="19454"/>
                  </a:cubicBezTo>
                  <a:lnTo>
                    <a:pt x="16776" y="19454"/>
                  </a:lnTo>
                  <a:lnTo>
                    <a:pt x="16776" y="18111"/>
                  </a:lnTo>
                  <a:cubicBezTo>
                    <a:pt x="16776" y="17987"/>
                    <a:pt x="16864" y="17885"/>
                    <a:pt x="16971" y="17885"/>
                  </a:cubicBezTo>
                  <a:lnTo>
                    <a:pt x="19709" y="17885"/>
                  </a:lnTo>
                  <a:cubicBezTo>
                    <a:pt x="19816" y="17885"/>
                    <a:pt x="19903" y="17987"/>
                    <a:pt x="19903" y="18111"/>
                  </a:cubicBezTo>
                  <a:lnTo>
                    <a:pt x="19903" y="19454"/>
                  </a:lnTo>
                  <a:lnTo>
                    <a:pt x="19021" y="19454"/>
                  </a:lnTo>
                  <a:cubicBezTo>
                    <a:pt x="18871" y="19454"/>
                    <a:pt x="18747" y="19599"/>
                    <a:pt x="18747" y="19773"/>
                  </a:cubicBezTo>
                  <a:lnTo>
                    <a:pt x="18747" y="21281"/>
                  </a:lnTo>
                  <a:cubicBezTo>
                    <a:pt x="18747" y="21456"/>
                    <a:pt x="18871" y="21600"/>
                    <a:pt x="19021" y="21600"/>
                  </a:cubicBezTo>
                  <a:lnTo>
                    <a:pt x="21326" y="21600"/>
                  </a:lnTo>
                  <a:cubicBezTo>
                    <a:pt x="21476" y="21600"/>
                    <a:pt x="21600" y="21456"/>
                    <a:pt x="21600" y="21281"/>
                  </a:cubicBezTo>
                  <a:lnTo>
                    <a:pt x="21600" y="19773"/>
                  </a:lnTo>
                  <a:cubicBezTo>
                    <a:pt x="21600" y="19599"/>
                    <a:pt x="21476" y="19454"/>
                    <a:pt x="21326" y="19454"/>
                  </a:cubicBezTo>
                  <a:lnTo>
                    <a:pt x="20444" y="19454"/>
                  </a:lnTo>
                  <a:lnTo>
                    <a:pt x="20444" y="17470"/>
                  </a:lnTo>
                  <a:cubicBezTo>
                    <a:pt x="20444" y="17345"/>
                    <a:pt x="20357" y="17244"/>
                    <a:pt x="20250" y="17244"/>
                  </a:cubicBezTo>
                  <a:lnTo>
                    <a:pt x="18585" y="17244"/>
                  </a:lnTo>
                  <a:lnTo>
                    <a:pt x="18585" y="14304"/>
                  </a:lnTo>
                  <a:lnTo>
                    <a:pt x="20626" y="14304"/>
                  </a:lnTo>
                  <a:cubicBezTo>
                    <a:pt x="20894" y="14304"/>
                    <a:pt x="21113" y="14049"/>
                    <a:pt x="21113" y="13737"/>
                  </a:cubicBezTo>
                  <a:lnTo>
                    <a:pt x="21113" y="11271"/>
                  </a:lnTo>
                  <a:cubicBezTo>
                    <a:pt x="21113" y="10959"/>
                    <a:pt x="20894" y="10705"/>
                    <a:pt x="20626" y="10705"/>
                  </a:cubicBezTo>
                  <a:lnTo>
                    <a:pt x="18585" y="10705"/>
                  </a:lnTo>
                  <a:lnTo>
                    <a:pt x="18585" y="7550"/>
                  </a:lnTo>
                  <a:cubicBezTo>
                    <a:pt x="18585" y="7425"/>
                    <a:pt x="18498" y="7322"/>
                    <a:pt x="18390" y="7322"/>
                  </a:cubicBezTo>
                  <a:lnTo>
                    <a:pt x="11070" y="7322"/>
                  </a:lnTo>
                  <a:lnTo>
                    <a:pt x="11070" y="4181"/>
                  </a:lnTo>
                  <a:lnTo>
                    <a:pt x="13626" y="4181"/>
                  </a:lnTo>
                  <a:cubicBezTo>
                    <a:pt x="13894" y="4181"/>
                    <a:pt x="14113" y="3926"/>
                    <a:pt x="14113" y="3615"/>
                  </a:cubicBezTo>
                  <a:lnTo>
                    <a:pt x="14113" y="566"/>
                  </a:lnTo>
                  <a:cubicBezTo>
                    <a:pt x="14113" y="255"/>
                    <a:pt x="13894" y="0"/>
                    <a:pt x="13626" y="0"/>
                  </a:cubicBezTo>
                  <a:lnTo>
                    <a:pt x="10800" y="0"/>
                  </a:lnTo>
                  <a:lnTo>
                    <a:pt x="7974" y="0"/>
                  </a:lnTo>
                  <a:close/>
                </a:path>
              </a:pathLst>
            </a:custGeom>
            <a:blipFill rotWithShape="1">
              <a:blip r:embed="rId3">
                <a:alphaModFix amt="67629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92" name="Random…"/>
            <p:cNvSpPr txBox="1"/>
            <p:nvPr/>
          </p:nvSpPr>
          <p:spPr>
            <a:xfrm>
              <a:off x="128273" y="537817"/>
              <a:ext cx="1101726" cy="632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Random </a:t>
              </a:r>
            </a:p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Forest</a:t>
              </a:r>
            </a:p>
          </p:txBody>
        </p:sp>
      </p:grpSp>
      <p:sp>
        <p:nvSpPr>
          <p:cNvPr id="194" name="Line"/>
          <p:cNvSpPr/>
          <p:nvPr/>
        </p:nvSpPr>
        <p:spPr>
          <a:xfrm>
            <a:off x="6219477" y="5248849"/>
            <a:ext cx="363407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grpSp>
        <p:nvGrpSpPr>
          <p:cNvPr id="197" name="Group"/>
          <p:cNvGrpSpPr/>
          <p:nvPr/>
        </p:nvGrpSpPr>
        <p:grpSpPr>
          <a:xfrm>
            <a:off x="628976" y="6278256"/>
            <a:ext cx="1463019" cy="1414569"/>
            <a:chOff x="0" y="0"/>
            <a:chExt cx="1463017" cy="1414568"/>
          </a:xfrm>
        </p:grpSpPr>
        <p:sp>
          <p:nvSpPr>
            <p:cNvPr id="195" name="Coins"/>
            <p:cNvSpPr/>
            <p:nvPr/>
          </p:nvSpPr>
          <p:spPr>
            <a:xfrm>
              <a:off x="0" y="0"/>
              <a:ext cx="1410333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5504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96" name="Stream…"/>
            <p:cNvSpPr txBox="1"/>
            <p:nvPr/>
          </p:nvSpPr>
          <p:spPr>
            <a:xfrm>
              <a:off x="6362" y="203094"/>
              <a:ext cx="1456656" cy="1008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Stream 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discharge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time series 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2681437" y="6278256"/>
            <a:ext cx="1358273" cy="1170278"/>
            <a:chOff x="0" y="0"/>
            <a:chExt cx="1358272" cy="1170277"/>
          </a:xfrm>
        </p:grpSpPr>
        <p:sp>
          <p:nvSpPr>
            <p:cNvPr id="198" name="Organization"/>
            <p:cNvSpPr/>
            <p:nvPr/>
          </p:nvSpPr>
          <p:spPr>
            <a:xfrm>
              <a:off x="0" y="0"/>
              <a:ext cx="1358273" cy="116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74" y="0"/>
                  </a:moveTo>
                  <a:cubicBezTo>
                    <a:pt x="7706" y="0"/>
                    <a:pt x="7487" y="255"/>
                    <a:pt x="7487" y="566"/>
                  </a:cubicBezTo>
                  <a:lnTo>
                    <a:pt x="7487" y="3615"/>
                  </a:lnTo>
                  <a:cubicBezTo>
                    <a:pt x="7487" y="3926"/>
                    <a:pt x="7706" y="4181"/>
                    <a:pt x="7974" y="4181"/>
                  </a:cubicBezTo>
                  <a:lnTo>
                    <a:pt x="10530" y="4181"/>
                  </a:lnTo>
                  <a:lnTo>
                    <a:pt x="10530" y="7322"/>
                  </a:lnTo>
                  <a:lnTo>
                    <a:pt x="3210" y="7322"/>
                  </a:lnTo>
                  <a:cubicBezTo>
                    <a:pt x="3102" y="7322"/>
                    <a:pt x="3015" y="7425"/>
                    <a:pt x="3015" y="7550"/>
                  </a:cubicBezTo>
                  <a:lnTo>
                    <a:pt x="3015" y="10705"/>
                  </a:lnTo>
                  <a:lnTo>
                    <a:pt x="974" y="10705"/>
                  </a:lnTo>
                  <a:cubicBezTo>
                    <a:pt x="706" y="10705"/>
                    <a:pt x="487" y="10959"/>
                    <a:pt x="487" y="11271"/>
                  </a:cubicBezTo>
                  <a:lnTo>
                    <a:pt x="487" y="13737"/>
                  </a:lnTo>
                  <a:cubicBezTo>
                    <a:pt x="487" y="14049"/>
                    <a:pt x="706" y="14304"/>
                    <a:pt x="974" y="14304"/>
                  </a:cubicBezTo>
                  <a:lnTo>
                    <a:pt x="3015" y="14304"/>
                  </a:lnTo>
                  <a:lnTo>
                    <a:pt x="3015" y="17244"/>
                  </a:lnTo>
                  <a:lnTo>
                    <a:pt x="1350" y="17244"/>
                  </a:lnTo>
                  <a:cubicBezTo>
                    <a:pt x="1243" y="17244"/>
                    <a:pt x="1156" y="17345"/>
                    <a:pt x="1156" y="17470"/>
                  </a:cubicBezTo>
                  <a:lnTo>
                    <a:pt x="1156" y="19454"/>
                  </a:lnTo>
                  <a:lnTo>
                    <a:pt x="274" y="19454"/>
                  </a:lnTo>
                  <a:cubicBezTo>
                    <a:pt x="124" y="19454"/>
                    <a:pt x="0" y="19598"/>
                    <a:pt x="0" y="19773"/>
                  </a:cubicBezTo>
                  <a:lnTo>
                    <a:pt x="0" y="21281"/>
                  </a:lnTo>
                  <a:cubicBezTo>
                    <a:pt x="0" y="21456"/>
                    <a:pt x="124" y="21600"/>
                    <a:pt x="274" y="21600"/>
                  </a:cubicBezTo>
                  <a:lnTo>
                    <a:pt x="2579" y="21600"/>
                  </a:lnTo>
                  <a:cubicBezTo>
                    <a:pt x="2729" y="21600"/>
                    <a:pt x="2853" y="21456"/>
                    <a:pt x="2853" y="21281"/>
                  </a:cubicBezTo>
                  <a:lnTo>
                    <a:pt x="2853" y="19773"/>
                  </a:lnTo>
                  <a:cubicBezTo>
                    <a:pt x="2853" y="19599"/>
                    <a:pt x="2729" y="19454"/>
                    <a:pt x="2579" y="19454"/>
                  </a:cubicBezTo>
                  <a:lnTo>
                    <a:pt x="1697" y="19454"/>
                  </a:lnTo>
                  <a:lnTo>
                    <a:pt x="1697" y="18111"/>
                  </a:lnTo>
                  <a:cubicBezTo>
                    <a:pt x="1697" y="17987"/>
                    <a:pt x="1784" y="17885"/>
                    <a:pt x="1891" y="17885"/>
                  </a:cubicBezTo>
                  <a:lnTo>
                    <a:pt x="4629" y="17885"/>
                  </a:lnTo>
                  <a:cubicBezTo>
                    <a:pt x="4736" y="17885"/>
                    <a:pt x="4824" y="17987"/>
                    <a:pt x="4824" y="18111"/>
                  </a:cubicBezTo>
                  <a:lnTo>
                    <a:pt x="4824" y="19454"/>
                  </a:lnTo>
                  <a:lnTo>
                    <a:pt x="3941" y="19454"/>
                  </a:lnTo>
                  <a:cubicBezTo>
                    <a:pt x="3791" y="19454"/>
                    <a:pt x="3668" y="19598"/>
                    <a:pt x="3668" y="19773"/>
                  </a:cubicBezTo>
                  <a:lnTo>
                    <a:pt x="3668" y="21281"/>
                  </a:lnTo>
                  <a:cubicBezTo>
                    <a:pt x="3668" y="21456"/>
                    <a:pt x="3791" y="21600"/>
                    <a:pt x="3941" y="21600"/>
                  </a:cubicBezTo>
                  <a:lnTo>
                    <a:pt x="6247" y="21600"/>
                  </a:lnTo>
                  <a:cubicBezTo>
                    <a:pt x="6397" y="21600"/>
                    <a:pt x="6519" y="21456"/>
                    <a:pt x="6519" y="21281"/>
                  </a:cubicBezTo>
                  <a:lnTo>
                    <a:pt x="6519" y="19773"/>
                  </a:lnTo>
                  <a:cubicBezTo>
                    <a:pt x="6519" y="19599"/>
                    <a:pt x="6397" y="19454"/>
                    <a:pt x="6247" y="19454"/>
                  </a:cubicBezTo>
                  <a:lnTo>
                    <a:pt x="5365" y="19454"/>
                  </a:lnTo>
                  <a:lnTo>
                    <a:pt x="5365" y="17470"/>
                  </a:lnTo>
                  <a:cubicBezTo>
                    <a:pt x="5365" y="17345"/>
                    <a:pt x="5277" y="17244"/>
                    <a:pt x="5170" y="17244"/>
                  </a:cubicBezTo>
                  <a:lnTo>
                    <a:pt x="3556" y="17244"/>
                  </a:lnTo>
                  <a:lnTo>
                    <a:pt x="3556" y="14304"/>
                  </a:lnTo>
                  <a:lnTo>
                    <a:pt x="5549" y="14304"/>
                  </a:lnTo>
                  <a:cubicBezTo>
                    <a:pt x="5816" y="14304"/>
                    <a:pt x="6035" y="14049"/>
                    <a:pt x="6035" y="13737"/>
                  </a:cubicBezTo>
                  <a:lnTo>
                    <a:pt x="6035" y="11271"/>
                  </a:lnTo>
                  <a:cubicBezTo>
                    <a:pt x="6035" y="10960"/>
                    <a:pt x="5816" y="10705"/>
                    <a:pt x="5549" y="10705"/>
                  </a:cubicBezTo>
                  <a:lnTo>
                    <a:pt x="3556" y="10705"/>
                  </a:lnTo>
                  <a:lnTo>
                    <a:pt x="3556" y="8179"/>
                  </a:lnTo>
                  <a:cubicBezTo>
                    <a:pt x="3556" y="8055"/>
                    <a:pt x="3643" y="7951"/>
                    <a:pt x="3750" y="7951"/>
                  </a:cubicBezTo>
                  <a:lnTo>
                    <a:pt x="10530" y="7951"/>
                  </a:lnTo>
                  <a:lnTo>
                    <a:pt x="10530" y="10705"/>
                  </a:lnTo>
                  <a:lnTo>
                    <a:pt x="8513" y="10705"/>
                  </a:lnTo>
                  <a:cubicBezTo>
                    <a:pt x="8246" y="10705"/>
                    <a:pt x="8026" y="10960"/>
                    <a:pt x="8026" y="11271"/>
                  </a:cubicBezTo>
                  <a:lnTo>
                    <a:pt x="8026" y="13737"/>
                  </a:lnTo>
                  <a:cubicBezTo>
                    <a:pt x="8026" y="14049"/>
                    <a:pt x="8246" y="14304"/>
                    <a:pt x="8513" y="14304"/>
                  </a:cubicBezTo>
                  <a:lnTo>
                    <a:pt x="10530" y="14304"/>
                  </a:lnTo>
                  <a:lnTo>
                    <a:pt x="10530" y="17244"/>
                  </a:lnTo>
                  <a:lnTo>
                    <a:pt x="8890" y="17244"/>
                  </a:lnTo>
                  <a:cubicBezTo>
                    <a:pt x="8783" y="17244"/>
                    <a:pt x="8696" y="17345"/>
                    <a:pt x="8696" y="17470"/>
                  </a:cubicBezTo>
                  <a:lnTo>
                    <a:pt x="8696" y="19454"/>
                  </a:lnTo>
                  <a:lnTo>
                    <a:pt x="7790" y="19454"/>
                  </a:lnTo>
                  <a:cubicBezTo>
                    <a:pt x="7640" y="19454"/>
                    <a:pt x="7516" y="19598"/>
                    <a:pt x="7516" y="19773"/>
                  </a:cubicBezTo>
                  <a:lnTo>
                    <a:pt x="7516" y="21281"/>
                  </a:lnTo>
                  <a:cubicBezTo>
                    <a:pt x="7516" y="21456"/>
                    <a:pt x="7640" y="21600"/>
                    <a:pt x="7790" y="21600"/>
                  </a:cubicBezTo>
                  <a:lnTo>
                    <a:pt x="10095" y="21600"/>
                  </a:lnTo>
                  <a:cubicBezTo>
                    <a:pt x="10245" y="21600"/>
                    <a:pt x="10367" y="21456"/>
                    <a:pt x="10367" y="21281"/>
                  </a:cubicBezTo>
                  <a:lnTo>
                    <a:pt x="10367" y="19773"/>
                  </a:lnTo>
                  <a:cubicBezTo>
                    <a:pt x="10367" y="19599"/>
                    <a:pt x="10245" y="19454"/>
                    <a:pt x="10095" y="19454"/>
                  </a:cubicBezTo>
                  <a:lnTo>
                    <a:pt x="9237" y="19454"/>
                  </a:lnTo>
                  <a:lnTo>
                    <a:pt x="9237" y="18111"/>
                  </a:lnTo>
                  <a:cubicBezTo>
                    <a:pt x="9237" y="17987"/>
                    <a:pt x="9324" y="17885"/>
                    <a:pt x="9431" y="17885"/>
                  </a:cubicBezTo>
                  <a:lnTo>
                    <a:pt x="12169" y="17885"/>
                  </a:lnTo>
                  <a:cubicBezTo>
                    <a:pt x="12276" y="17885"/>
                    <a:pt x="12363" y="17987"/>
                    <a:pt x="12363" y="18111"/>
                  </a:cubicBezTo>
                  <a:lnTo>
                    <a:pt x="12363" y="19454"/>
                  </a:lnTo>
                  <a:lnTo>
                    <a:pt x="11505" y="19454"/>
                  </a:lnTo>
                  <a:cubicBezTo>
                    <a:pt x="11355" y="19454"/>
                    <a:pt x="11233" y="19599"/>
                    <a:pt x="11233" y="19773"/>
                  </a:cubicBezTo>
                  <a:lnTo>
                    <a:pt x="11233" y="21281"/>
                  </a:lnTo>
                  <a:cubicBezTo>
                    <a:pt x="11233" y="21456"/>
                    <a:pt x="11355" y="21600"/>
                    <a:pt x="11505" y="21600"/>
                  </a:cubicBezTo>
                  <a:lnTo>
                    <a:pt x="13810" y="21600"/>
                  </a:lnTo>
                  <a:cubicBezTo>
                    <a:pt x="13960" y="21600"/>
                    <a:pt x="14084" y="21456"/>
                    <a:pt x="14084" y="21281"/>
                  </a:cubicBezTo>
                  <a:lnTo>
                    <a:pt x="14084" y="19773"/>
                  </a:lnTo>
                  <a:cubicBezTo>
                    <a:pt x="14084" y="19599"/>
                    <a:pt x="13960" y="19454"/>
                    <a:pt x="13810" y="19454"/>
                  </a:cubicBezTo>
                  <a:lnTo>
                    <a:pt x="12904" y="19454"/>
                  </a:lnTo>
                  <a:lnTo>
                    <a:pt x="12904" y="17470"/>
                  </a:lnTo>
                  <a:cubicBezTo>
                    <a:pt x="12904" y="17345"/>
                    <a:pt x="12817" y="17244"/>
                    <a:pt x="12710" y="17244"/>
                  </a:cubicBezTo>
                  <a:lnTo>
                    <a:pt x="11070" y="17244"/>
                  </a:lnTo>
                  <a:lnTo>
                    <a:pt x="11070" y="14304"/>
                  </a:lnTo>
                  <a:lnTo>
                    <a:pt x="13087" y="14304"/>
                  </a:lnTo>
                  <a:cubicBezTo>
                    <a:pt x="13354" y="14304"/>
                    <a:pt x="13574" y="14049"/>
                    <a:pt x="13574" y="13737"/>
                  </a:cubicBezTo>
                  <a:lnTo>
                    <a:pt x="13574" y="11271"/>
                  </a:lnTo>
                  <a:cubicBezTo>
                    <a:pt x="13574" y="10959"/>
                    <a:pt x="13354" y="10705"/>
                    <a:pt x="13087" y="10705"/>
                  </a:cubicBezTo>
                  <a:lnTo>
                    <a:pt x="11070" y="10705"/>
                  </a:lnTo>
                  <a:lnTo>
                    <a:pt x="11070" y="7951"/>
                  </a:lnTo>
                  <a:lnTo>
                    <a:pt x="17850" y="7951"/>
                  </a:lnTo>
                  <a:cubicBezTo>
                    <a:pt x="17957" y="7951"/>
                    <a:pt x="18044" y="8055"/>
                    <a:pt x="18044" y="8179"/>
                  </a:cubicBezTo>
                  <a:lnTo>
                    <a:pt x="18044" y="10705"/>
                  </a:lnTo>
                  <a:lnTo>
                    <a:pt x="16051" y="10705"/>
                  </a:lnTo>
                  <a:cubicBezTo>
                    <a:pt x="15784" y="10705"/>
                    <a:pt x="15565" y="10960"/>
                    <a:pt x="15565" y="11271"/>
                  </a:cubicBezTo>
                  <a:lnTo>
                    <a:pt x="15565" y="13737"/>
                  </a:lnTo>
                  <a:cubicBezTo>
                    <a:pt x="15565" y="14049"/>
                    <a:pt x="15784" y="14304"/>
                    <a:pt x="16051" y="14304"/>
                  </a:cubicBezTo>
                  <a:lnTo>
                    <a:pt x="18044" y="14304"/>
                  </a:lnTo>
                  <a:lnTo>
                    <a:pt x="18044" y="17244"/>
                  </a:lnTo>
                  <a:lnTo>
                    <a:pt x="16430" y="17244"/>
                  </a:lnTo>
                  <a:cubicBezTo>
                    <a:pt x="16323" y="17244"/>
                    <a:pt x="16235" y="17345"/>
                    <a:pt x="16235" y="17470"/>
                  </a:cubicBezTo>
                  <a:lnTo>
                    <a:pt x="16235" y="19454"/>
                  </a:lnTo>
                  <a:lnTo>
                    <a:pt x="15353" y="19454"/>
                  </a:lnTo>
                  <a:cubicBezTo>
                    <a:pt x="15203" y="19454"/>
                    <a:pt x="15079" y="19599"/>
                    <a:pt x="15079" y="19773"/>
                  </a:cubicBezTo>
                  <a:lnTo>
                    <a:pt x="15079" y="21281"/>
                  </a:lnTo>
                  <a:cubicBezTo>
                    <a:pt x="15079" y="21456"/>
                    <a:pt x="15203" y="21600"/>
                    <a:pt x="15353" y="21600"/>
                  </a:cubicBezTo>
                  <a:lnTo>
                    <a:pt x="17659" y="21600"/>
                  </a:lnTo>
                  <a:cubicBezTo>
                    <a:pt x="17809" y="21600"/>
                    <a:pt x="17931" y="21456"/>
                    <a:pt x="17931" y="21281"/>
                  </a:cubicBezTo>
                  <a:lnTo>
                    <a:pt x="17931" y="19773"/>
                  </a:lnTo>
                  <a:cubicBezTo>
                    <a:pt x="17931" y="19599"/>
                    <a:pt x="17809" y="19454"/>
                    <a:pt x="17659" y="19454"/>
                  </a:cubicBezTo>
                  <a:lnTo>
                    <a:pt x="16776" y="19454"/>
                  </a:lnTo>
                  <a:lnTo>
                    <a:pt x="16776" y="18111"/>
                  </a:lnTo>
                  <a:cubicBezTo>
                    <a:pt x="16776" y="17987"/>
                    <a:pt x="16864" y="17885"/>
                    <a:pt x="16971" y="17885"/>
                  </a:cubicBezTo>
                  <a:lnTo>
                    <a:pt x="19709" y="17885"/>
                  </a:lnTo>
                  <a:cubicBezTo>
                    <a:pt x="19816" y="17885"/>
                    <a:pt x="19903" y="17987"/>
                    <a:pt x="19903" y="18111"/>
                  </a:cubicBezTo>
                  <a:lnTo>
                    <a:pt x="19903" y="19454"/>
                  </a:lnTo>
                  <a:lnTo>
                    <a:pt x="19021" y="19454"/>
                  </a:lnTo>
                  <a:cubicBezTo>
                    <a:pt x="18871" y="19454"/>
                    <a:pt x="18747" y="19599"/>
                    <a:pt x="18747" y="19773"/>
                  </a:cubicBezTo>
                  <a:lnTo>
                    <a:pt x="18747" y="21281"/>
                  </a:lnTo>
                  <a:cubicBezTo>
                    <a:pt x="18747" y="21456"/>
                    <a:pt x="18871" y="21600"/>
                    <a:pt x="19021" y="21600"/>
                  </a:cubicBezTo>
                  <a:lnTo>
                    <a:pt x="21326" y="21600"/>
                  </a:lnTo>
                  <a:cubicBezTo>
                    <a:pt x="21476" y="21600"/>
                    <a:pt x="21600" y="21456"/>
                    <a:pt x="21600" y="21281"/>
                  </a:cubicBezTo>
                  <a:lnTo>
                    <a:pt x="21600" y="19773"/>
                  </a:lnTo>
                  <a:cubicBezTo>
                    <a:pt x="21600" y="19599"/>
                    <a:pt x="21476" y="19454"/>
                    <a:pt x="21326" y="19454"/>
                  </a:cubicBezTo>
                  <a:lnTo>
                    <a:pt x="20444" y="19454"/>
                  </a:lnTo>
                  <a:lnTo>
                    <a:pt x="20444" y="17470"/>
                  </a:lnTo>
                  <a:cubicBezTo>
                    <a:pt x="20444" y="17345"/>
                    <a:pt x="20357" y="17244"/>
                    <a:pt x="20250" y="17244"/>
                  </a:cubicBezTo>
                  <a:lnTo>
                    <a:pt x="18585" y="17244"/>
                  </a:lnTo>
                  <a:lnTo>
                    <a:pt x="18585" y="14304"/>
                  </a:lnTo>
                  <a:lnTo>
                    <a:pt x="20626" y="14304"/>
                  </a:lnTo>
                  <a:cubicBezTo>
                    <a:pt x="20894" y="14304"/>
                    <a:pt x="21113" y="14049"/>
                    <a:pt x="21113" y="13737"/>
                  </a:cubicBezTo>
                  <a:lnTo>
                    <a:pt x="21113" y="11271"/>
                  </a:lnTo>
                  <a:cubicBezTo>
                    <a:pt x="21113" y="10959"/>
                    <a:pt x="20894" y="10705"/>
                    <a:pt x="20626" y="10705"/>
                  </a:cubicBezTo>
                  <a:lnTo>
                    <a:pt x="18585" y="10705"/>
                  </a:lnTo>
                  <a:lnTo>
                    <a:pt x="18585" y="7550"/>
                  </a:lnTo>
                  <a:cubicBezTo>
                    <a:pt x="18585" y="7425"/>
                    <a:pt x="18498" y="7322"/>
                    <a:pt x="18390" y="7322"/>
                  </a:cubicBezTo>
                  <a:lnTo>
                    <a:pt x="11070" y="7322"/>
                  </a:lnTo>
                  <a:lnTo>
                    <a:pt x="11070" y="4181"/>
                  </a:lnTo>
                  <a:lnTo>
                    <a:pt x="13626" y="4181"/>
                  </a:lnTo>
                  <a:cubicBezTo>
                    <a:pt x="13894" y="4181"/>
                    <a:pt x="14113" y="3926"/>
                    <a:pt x="14113" y="3615"/>
                  </a:cubicBezTo>
                  <a:lnTo>
                    <a:pt x="14113" y="566"/>
                  </a:lnTo>
                  <a:cubicBezTo>
                    <a:pt x="14113" y="255"/>
                    <a:pt x="13894" y="0"/>
                    <a:pt x="13626" y="0"/>
                  </a:cubicBezTo>
                  <a:lnTo>
                    <a:pt x="10800" y="0"/>
                  </a:lnTo>
                  <a:lnTo>
                    <a:pt x="7974" y="0"/>
                  </a:lnTo>
                  <a:close/>
                </a:path>
              </a:pathLst>
            </a:custGeom>
            <a:blipFill rotWithShape="1">
              <a:blip r:embed="rId3">
                <a:alphaModFix amt="67629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199" name="Hierarchal…"/>
            <p:cNvSpPr txBox="1"/>
            <p:nvPr/>
          </p:nvSpPr>
          <p:spPr>
            <a:xfrm>
              <a:off x="20571" y="537817"/>
              <a:ext cx="1317130" cy="632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Hierarchal </a:t>
              </a:r>
            </a:p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Clustering</a:t>
              </a:r>
            </a:p>
          </p:txBody>
        </p:sp>
      </p:grpSp>
      <p:sp>
        <p:nvSpPr>
          <p:cNvPr id="201" name="Line"/>
          <p:cNvSpPr/>
          <p:nvPr/>
        </p:nvSpPr>
        <p:spPr>
          <a:xfrm>
            <a:off x="2190609" y="6985540"/>
            <a:ext cx="419012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grpSp>
        <p:nvGrpSpPr>
          <p:cNvPr id="204" name="Group"/>
          <p:cNvGrpSpPr/>
          <p:nvPr/>
        </p:nvGrpSpPr>
        <p:grpSpPr>
          <a:xfrm>
            <a:off x="4668142" y="6478232"/>
            <a:ext cx="1456656" cy="1456657"/>
            <a:chOff x="0" y="0"/>
            <a:chExt cx="1456655" cy="1456655"/>
          </a:xfrm>
        </p:grpSpPr>
        <p:sp>
          <p:nvSpPr>
            <p:cNvPr id="202" name="Shutter"/>
            <p:cNvSpPr/>
            <p:nvPr/>
          </p:nvSpPr>
          <p:spPr>
            <a:xfrm>
              <a:off x="0" y="0"/>
              <a:ext cx="1456656" cy="145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9683" y="0"/>
                    <a:pt x="8604" y="169"/>
                    <a:pt x="7590" y="484"/>
                  </a:cubicBezTo>
                  <a:cubicBezTo>
                    <a:pt x="6863" y="2032"/>
                    <a:pt x="5709" y="5429"/>
                    <a:pt x="7045" y="9518"/>
                  </a:cubicBezTo>
                  <a:lnTo>
                    <a:pt x="8792" y="7302"/>
                  </a:lnTo>
                  <a:cubicBezTo>
                    <a:pt x="11466" y="3672"/>
                    <a:pt x="14927" y="2482"/>
                    <a:pt x="17201" y="2103"/>
                  </a:cubicBezTo>
                  <a:cubicBezTo>
                    <a:pt x="15409" y="782"/>
                    <a:pt x="13196" y="0"/>
                    <a:pt x="10800" y="0"/>
                  </a:cubicBezTo>
                  <a:close/>
                  <a:moveTo>
                    <a:pt x="6731" y="795"/>
                  </a:moveTo>
                  <a:cubicBezTo>
                    <a:pt x="3636" y="2055"/>
                    <a:pt x="1257" y="4709"/>
                    <a:pt x="375" y="7979"/>
                  </a:cubicBezTo>
                  <a:cubicBezTo>
                    <a:pt x="2737" y="11561"/>
                    <a:pt x="5999" y="12779"/>
                    <a:pt x="7908" y="13191"/>
                  </a:cubicBezTo>
                  <a:cubicBezTo>
                    <a:pt x="7698" y="12730"/>
                    <a:pt x="7440" y="12174"/>
                    <a:pt x="7307" y="11920"/>
                  </a:cubicBezTo>
                  <a:cubicBezTo>
                    <a:pt x="7218" y="11752"/>
                    <a:pt x="7099" y="11472"/>
                    <a:pt x="6983" y="11183"/>
                  </a:cubicBezTo>
                  <a:cubicBezTo>
                    <a:pt x="4953" y="6729"/>
                    <a:pt x="5895" y="2858"/>
                    <a:pt x="6731" y="795"/>
                  </a:cubicBezTo>
                  <a:close/>
                  <a:moveTo>
                    <a:pt x="17908" y="2673"/>
                  </a:moveTo>
                  <a:cubicBezTo>
                    <a:pt x="15922" y="2904"/>
                    <a:pt x="12483" y="3807"/>
                    <a:pt x="9744" y="7162"/>
                  </a:cubicBezTo>
                  <a:cubicBezTo>
                    <a:pt x="10018" y="7190"/>
                    <a:pt x="10346" y="7222"/>
                    <a:pt x="10697" y="7255"/>
                  </a:cubicBezTo>
                  <a:cubicBezTo>
                    <a:pt x="11486" y="7328"/>
                    <a:pt x="12003" y="7394"/>
                    <a:pt x="12346" y="7449"/>
                  </a:cubicBezTo>
                  <a:cubicBezTo>
                    <a:pt x="17485" y="8250"/>
                    <a:pt x="20224" y="11534"/>
                    <a:pt x="21322" y="13233"/>
                  </a:cubicBezTo>
                  <a:cubicBezTo>
                    <a:pt x="21502" y="12451"/>
                    <a:pt x="21600" y="11637"/>
                    <a:pt x="21600" y="10800"/>
                  </a:cubicBezTo>
                  <a:cubicBezTo>
                    <a:pt x="21600" y="7558"/>
                    <a:pt x="20169" y="4653"/>
                    <a:pt x="17908" y="2673"/>
                  </a:cubicBezTo>
                  <a:close/>
                  <a:moveTo>
                    <a:pt x="13308" y="8319"/>
                  </a:moveTo>
                  <a:lnTo>
                    <a:pt x="13907" y="9853"/>
                  </a:lnTo>
                  <a:cubicBezTo>
                    <a:pt x="14109" y="10307"/>
                    <a:pt x="14283" y="10754"/>
                    <a:pt x="14430" y="11193"/>
                  </a:cubicBezTo>
                  <a:lnTo>
                    <a:pt x="14464" y="11278"/>
                  </a:lnTo>
                  <a:lnTo>
                    <a:pt x="14459" y="11284"/>
                  </a:lnTo>
                  <a:cubicBezTo>
                    <a:pt x="15895" y="15672"/>
                    <a:pt x="14705" y="19272"/>
                    <a:pt x="13750" y="21188"/>
                  </a:cubicBezTo>
                  <a:cubicBezTo>
                    <a:pt x="17219" y="20205"/>
                    <a:pt x="19977" y="17534"/>
                    <a:pt x="21079" y="14116"/>
                  </a:cubicBezTo>
                  <a:cubicBezTo>
                    <a:pt x="20408" y="12922"/>
                    <a:pt x="18101" y="9475"/>
                    <a:pt x="13308" y="8319"/>
                  </a:cubicBezTo>
                  <a:close/>
                  <a:moveTo>
                    <a:pt x="176" y="8866"/>
                  </a:moveTo>
                  <a:cubicBezTo>
                    <a:pt x="62" y="9494"/>
                    <a:pt x="0" y="10139"/>
                    <a:pt x="0" y="10800"/>
                  </a:cubicBezTo>
                  <a:cubicBezTo>
                    <a:pt x="0" y="13806"/>
                    <a:pt x="1228" y="16524"/>
                    <a:pt x="3210" y="18481"/>
                  </a:cubicBezTo>
                  <a:cubicBezTo>
                    <a:pt x="5360" y="18248"/>
                    <a:pt x="8551" y="17337"/>
                    <a:pt x="11239" y="14266"/>
                  </a:cubicBezTo>
                  <a:cubicBezTo>
                    <a:pt x="11019" y="14250"/>
                    <a:pt x="10811" y="14234"/>
                    <a:pt x="10700" y="14224"/>
                  </a:cubicBezTo>
                  <a:cubicBezTo>
                    <a:pt x="10631" y="14217"/>
                    <a:pt x="10547" y="14208"/>
                    <a:pt x="10454" y="14199"/>
                  </a:cubicBezTo>
                  <a:cubicBezTo>
                    <a:pt x="9747" y="14139"/>
                    <a:pt x="9260" y="14076"/>
                    <a:pt x="8999" y="14038"/>
                  </a:cubicBezTo>
                  <a:lnTo>
                    <a:pt x="8961" y="14035"/>
                  </a:lnTo>
                  <a:cubicBezTo>
                    <a:pt x="7546" y="13892"/>
                    <a:pt x="3254" y="13106"/>
                    <a:pt x="176" y="8866"/>
                  </a:cubicBezTo>
                  <a:close/>
                  <a:moveTo>
                    <a:pt x="13957" y="11919"/>
                  </a:moveTo>
                  <a:lnTo>
                    <a:pt x="12432" y="13851"/>
                  </a:lnTo>
                  <a:lnTo>
                    <a:pt x="12437" y="13854"/>
                  </a:lnTo>
                  <a:cubicBezTo>
                    <a:pt x="9707" y="17479"/>
                    <a:pt x="6303" y="18696"/>
                    <a:pt x="3854" y="19069"/>
                  </a:cubicBezTo>
                  <a:cubicBezTo>
                    <a:pt x="5732" y="20648"/>
                    <a:pt x="8155" y="21600"/>
                    <a:pt x="10800" y="21600"/>
                  </a:cubicBezTo>
                  <a:cubicBezTo>
                    <a:pt x="11515" y="21600"/>
                    <a:pt x="12212" y="21528"/>
                    <a:pt x="12887" y="21396"/>
                  </a:cubicBezTo>
                  <a:cubicBezTo>
                    <a:pt x="13765" y="19837"/>
                    <a:pt x="15239" y="16329"/>
                    <a:pt x="13957" y="11919"/>
                  </a:cubicBezTo>
                  <a:close/>
                </a:path>
              </a:pathLst>
            </a:custGeom>
            <a:blipFill rotWithShape="1">
              <a:blip r:embed="rId3">
                <a:alphaModFix amt="58025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03" name="Stream…"/>
            <p:cNvSpPr txBox="1"/>
            <p:nvPr/>
          </p:nvSpPr>
          <p:spPr>
            <a:xfrm>
              <a:off x="37653" y="63615"/>
              <a:ext cx="1275607" cy="1329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Stream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discharge</a:t>
              </a:r>
            </a:p>
            <a:p>
              <a:pPr>
                <a:defRPr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time series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b="0"/>
                <a:t>groups</a:t>
              </a:r>
              <a:r>
                <a:t> </a:t>
              </a:r>
            </a:p>
          </p:txBody>
        </p:sp>
      </p:grpSp>
      <p:sp>
        <p:nvSpPr>
          <p:cNvPr id="205" name="Line"/>
          <p:cNvSpPr/>
          <p:nvPr/>
        </p:nvSpPr>
        <p:spPr>
          <a:xfrm>
            <a:off x="4150641" y="6985540"/>
            <a:ext cx="476538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grpSp>
        <p:nvGrpSpPr>
          <p:cNvPr id="208" name="Group"/>
          <p:cNvGrpSpPr/>
          <p:nvPr/>
        </p:nvGrpSpPr>
        <p:grpSpPr>
          <a:xfrm>
            <a:off x="4626929" y="4541565"/>
            <a:ext cx="1539082" cy="1414570"/>
            <a:chOff x="0" y="0"/>
            <a:chExt cx="1539081" cy="1414568"/>
          </a:xfrm>
        </p:grpSpPr>
        <p:sp>
          <p:nvSpPr>
            <p:cNvPr id="206" name="Coins"/>
            <p:cNvSpPr/>
            <p:nvPr/>
          </p:nvSpPr>
          <p:spPr>
            <a:xfrm>
              <a:off x="64374" y="0"/>
              <a:ext cx="1410334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5504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07" name="Soil statistics…"/>
            <p:cNvSpPr txBox="1"/>
            <p:nvPr/>
          </p:nvSpPr>
          <p:spPr>
            <a:xfrm>
              <a:off x="0" y="245827"/>
              <a:ext cx="1539082" cy="9229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Soil statistics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gSSURGO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b="1"/>
                <a:t>Gauged</a:t>
              </a:r>
              <a:r>
                <a:t> </a:t>
              </a:r>
            </a:p>
          </p:txBody>
        </p:sp>
      </p:grpSp>
      <p:sp>
        <p:nvSpPr>
          <p:cNvPr id="209" name="Random Forest…"/>
          <p:cNvSpPr txBox="1"/>
          <p:nvPr/>
        </p:nvSpPr>
        <p:spPr>
          <a:xfrm>
            <a:off x="1396670" y="4918475"/>
            <a:ext cx="2992240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 Forest</a:t>
            </a:r>
          </a:p>
          <a:p>
            <a:pPr/>
            <a:r>
              <a:t>Training Set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6545946" y="2604555"/>
            <a:ext cx="1539082" cy="1414570"/>
            <a:chOff x="0" y="0"/>
            <a:chExt cx="1539081" cy="1414568"/>
          </a:xfrm>
        </p:grpSpPr>
        <p:sp>
          <p:nvSpPr>
            <p:cNvPr id="210" name="Coins"/>
            <p:cNvSpPr/>
            <p:nvPr/>
          </p:nvSpPr>
          <p:spPr>
            <a:xfrm>
              <a:off x="64374" y="0"/>
              <a:ext cx="1410333" cy="1414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chemeClr val="accent2">
                <a:alpha val="5504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11" name="Soil statistics…"/>
            <p:cNvSpPr txBox="1"/>
            <p:nvPr/>
          </p:nvSpPr>
          <p:spPr>
            <a:xfrm>
              <a:off x="0" y="85807"/>
              <a:ext cx="1539082" cy="1242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  <a:p>
              <a:pPr>
                <a:defRPr b="1"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Soil statistics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gSSURGO</a:t>
              </a:r>
            </a:p>
            <a:p>
              <a:pPr>
                <a:defRPr sz="16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b="1"/>
                <a:t>Ungauged</a:t>
              </a:r>
              <a:r>
                <a:t> </a:t>
              </a:r>
            </a:p>
          </p:txBody>
        </p:sp>
      </p:grpSp>
      <p:sp>
        <p:nvSpPr>
          <p:cNvPr id="213" name="Random Forest…"/>
          <p:cNvSpPr txBox="1"/>
          <p:nvPr/>
        </p:nvSpPr>
        <p:spPr>
          <a:xfrm>
            <a:off x="3464422" y="2604555"/>
            <a:ext cx="2992240" cy="110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 Forest</a:t>
            </a:r>
          </a:p>
          <a:p>
            <a:pPr/>
            <a:r>
              <a:t>Test Set</a:t>
            </a:r>
          </a:p>
        </p:txBody>
      </p:sp>
      <p:sp>
        <p:nvSpPr>
          <p:cNvPr id="214" name="Line"/>
          <p:cNvSpPr/>
          <p:nvPr/>
        </p:nvSpPr>
        <p:spPr>
          <a:xfrm>
            <a:off x="7315486" y="4109066"/>
            <a:ext cx="1" cy="34290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grpSp>
        <p:nvGrpSpPr>
          <p:cNvPr id="217" name="Group"/>
          <p:cNvGrpSpPr/>
          <p:nvPr/>
        </p:nvGrpSpPr>
        <p:grpSpPr>
          <a:xfrm>
            <a:off x="6540571" y="6431644"/>
            <a:ext cx="1549831" cy="1549832"/>
            <a:chOff x="0" y="0"/>
            <a:chExt cx="1549830" cy="1549830"/>
          </a:xfrm>
        </p:grpSpPr>
        <p:sp>
          <p:nvSpPr>
            <p:cNvPr id="215" name="Shutter"/>
            <p:cNvSpPr/>
            <p:nvPr/>
          </p:nvSpPr>
          <p:spPr>
            <a:xfrm>
              <a:off x="0" y="0"/>
              <a:ext cx="1549831" cy="1549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9683" y="0"/>
                    <a:pt x="8604" y="169"/>
                    <a:pt x="7590" y="484"/>
                  </a:cubicBezTo>
                  <a:cubicBezTo>
                    <a:pt x="6863" y="2032"/>
                    <a:pt x="5709" y="5429"/>
                    <a:pt x="7045" y="9518"/>
                  </a:cubicBezTo>
                  <a:lnTo>
                    <a:pt x="8792" y="7302"/>
                  </a:lnTo>
                  <a:cubicBezTo>
                    <a:pt x="11466" y="3672"/>
                    <a:pt x="14927" y="2482"/>
                    <a:pt x="17201" y="2103"/>
                  </a:cubicBezTo>
                  <a:cubicBezTo>
                    <a:pt x="15409" y="782"/>
                    <a:pt x="13196" y="0"/>
                    <a:pt x="10800" y="0"/>
                  </a:cubicBezTo>
                  <a:close/>
                  <a:moveTo>
                    <a:pt x="6731" y="795"/>
                  </a:moveTo>
                  <a:cubicBezTo>
                    <a:pt x="3636" y="2055"/>
                    <a:pt x="1257" y="4709"/>
                    <a:pt x="375" y="7979"/>
                  </a:cubicBezTo>
                  <a:cubicBezTo>
                    <a:pt x="2737" y="11561"/>
                    <a:pt x="5999" y="12779"/>
                    <a:pt x="7908" y="13191"/>
                  </a:cubicBezTo>
                  <a:cubicBezTo>
                    <a:pt x="7698" y="12730"/>
                    <a:pt x="7440" y="12174"/>
                    <a:pt x="7307" y="11920"/>
                  </a:cubicBezTo>
                  <a:cubicBezTo>
                    <a:pt x="7218" y="11752"/>
                    <a:pt x="7099" y="11472"/>
                    <a:pt x="6983" y="11183"/>
                  </a:cubicBezTo>
                  <a:cubicBezTo>
                    <a:pt x="4953" y="6729"/>
                    <a:pt x="5895" y="2858"/>
                    <a:pt x="6731" y="795"/>
                  </a:cubicBezTo>
                  <a:close/>
                  <a:moveTo>
                    <a:pt x="17908" y="2673"/>
                  </a:moveTo>
                  <a:cubicBezTo>
                    <a:pt x="15922" y="2904"/>
                    <a:pt x="12483" y="3807"/>
                    <a:pt x="9744" y="7162"/>
                  </a:cubicBezTo>
                  <a:cubicBezTo>
                    <a:pt x="10018" y="7190"/>
                    <a:pt x="10346" y="7222"/>
                    <a:pt x="10697" y="7255"/>
                  </a:cubicBezTo>
                  <a:cubicBezTo>
                    <a:pt x="11486" y="7328"/>
                    <a:pt x="12003" y="7394"/>
                    <a:pt x="12346" y="7449"/>
                  </a:cubicBezTo>
                  <a:cubicBezTo>
                    <a:pt x="17485" y="8250"/>
                    <a:pt x="20224" y="11534"/>
                    <a:pt x="21322" y="13233"/>
                  </a:cubicBezTo>
                  <a:cubicBezTo>
                    <a:pt x="21502" y="12451"/>
                    <a:pt x="21600" y="11637"/>
                    <a:pt x="21600" y="10800"/>
                  </a:cubicBezTo>
                  <a:cubicBezTo>
                    <a:pt x="21600" y="7558"/>
                    <a:pt x="20169" y="4653"/>
                    <a:pt x="17908" y="2673"/>
                  </a:cubicBezTo>
                  <a:close/>
                  <a:moveTo>
                    <a:pt x="13308" y="8319"/>
                  </a:moveTo>
                  <a:lnTo>
                    <a:pt x="13907" y="9853"/>
                  </a:lnTo>
                  <a:cubicBezTo>
                    <a:pt x="14109" y="10307"/>
                    <a:pt x="14283" y="10754"/>
                    <a:pt x="14430" y="11193"/>
                  </a:cubicBezTo>
                  <a:lnTo>
                    <a:pt x="14464" y="11278"/>
                  </a:lnTo>
                  <a:lnTo>
                    <a:pt x="14459" y="11284"/>
                  </a:lnTo>
                  <a:cubicBezTo>
                    <a:pt x="15895" y="15672"/>
                    <a:pt x="14705" y="19272"/>
                    <a:pt x="13750" y="21188"/>
                  </a:cubicBezTo>
                  <a:cubicBezTo>
                    <a:pt x="17219" y="20205"/>
                    <a:pt x="19977" y="17534"/>
                    <a:pt x="21079" y="14116"/>
                  </a:cubicBezTo>
                  <a:cubicBezTo>
                    <a:pt x="20408" y="12922"/>
                    <a:pt x="18101" y="9475"/>
                    <a:pt x="13308" y="8319"/>
                  </a:cubicBezTo>
                  <a:close/>
                  <a:moveTo>
                    <a:pt x="176" y="8866"/>
                  </a:moveTo>
                  <a:cubicBezTo>
                    <a:pt x="62" y="9494"/>
                    <a:pt x="0" y="10139"/>
                    <a:pt x="0" y="10800"/>
                  </a:cubicBezTo>
                  <a:cubicBezTo>
                    <a:pt x="0" y="13806"/>
                    <a:pt x="1228" y="16524"/>
                    <a:pt x="3210" y="18481"/>
                  </a:cubicBezTo>
                  <a:cubicBezTo>
                    <a:pt x="5360" y="18248"/>
                    <a:pt x="8551" y="17337"/>
                    <a:pt x="11239" y="14266"/>
                  </a:cubicBezTo>
                  <a:cubicBezTo>
                    <a:pt x="11019" y="14250"/>
                    <a:pt x="10811" y="14234"/>
                    <a:pt x="10700" y="14224"/>
                  </a:cubicBezTo>
                  <a:cubicBezTo>
                    <a:pt x="10631" y="14217"/>
                    <a:pt x="10547" y="14208"/>
                    <a:pt x="10454" y="14199"/>
                  </a:cubicBezTo>
                  <a:cubicBezTo>
                    <a:pt x="9747" y="14139"/>
                    <a:pt x="9260" y="14076"/>
                    <a:pt x="8999" y="14038"/>
                  </a:cubicBezTo>
                  <a:lnTo>
                    <a:pt x="8961" y="14035"/>
                  </a:lnTo>
                  <a:cubicBezTo>
                    <a:pt x="7546" y="13892"/>
                    <a:pt x="3254" y="13106"/>
                    <a:pt x="176" y="8866"/>
                  </a:cubicBezTo>
                  <a:close/>
                  <a:moveTo>
                    <a:pt x="13957" y="11919"/>
                  </a:moveTo>
                  <a:lnTo>
                    <a:pt x="12432" y="13851"/>
                  </a:lnTo>
                  <a:lnTo>
                    <a:pt x="12437" y="13854"/>
                  </a:lnTo>
                  <a:cubicBezTo>
                    <a:pt x="9707" y="17479"/>
                    <a:pt x="6303" y="18696"/>
                    <a:pt x="3854" y="19069"/>
                  </a:cubicBezTo>
                  <a:cubicBezTo>
                    <a:pt x="5732" y="20648"/>
                    <a:pt x="8155" y="21600"/>
                    <a:pt x="10800" y="21600"/>
                  </a:cubicBezTo>
                  <a:cubicBezTo>
                    <a:pt x="11515" y="21600"/>
                    <a:pt x="12212" y="21528"/>
                    <a:pt x="12887" y="21396"/>
                  </a:cubicBezTo>
                  <a:cubicBezTo>
                    <a:pt x="13765" y="19837"/>
                    <a:pt x="15239" y="16329"/>
                    <a:pt x="13957" y="11919"/>
                  </a:cubicBez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  <p:sp>
          <p:nvSpPr>
            <p:cNvPr id="216" name="Ungauged…"/>
            <p:cNvSpPr txBox="1"/>
            <p:nvPr/>
          </p:nvSpPr>
          <p:spPr>
            <a:xfrm>
              <a:off x="67530" y="110705"/>
              <a:ext cx="1415022" cy="1328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Ungauged 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stream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discharge</a:t>
              </a:r>
            </a:p>
            <a:p>
              <a:pPr>
                <a:defRPr b="1" sz="180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time series</a:t>
              </a:r>
            </a:p>
          </p:txBody>
        </p:sp>
      </p:grpSp>
      <p:sp>
        <p:nvSpPr>
          <p:cNvPr id="218" name="Line"/>
          <p:cNvSpPr/>
          <p:nvPr/>
        </p:nvSpPr>
        <p:spPr>
          <a:xfrm flipV="1">
            <a:off x="5396469" y="6110106"/>
            <a:ext cx="1" cy="336300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19" name="Line"/>
          <p:cNvSpPr/>
          <p:nvPr/>
        </p:nvSpPr>
        <p:spPr>
          <a:xfrm>
            <a:off x="7315486" y="5900294"/>
            <a:ext cx="1" cy="34290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sp>
        <p:nvSpPr>
          <p:cNvPr id="220" name="Bell Curve"/>
          <p:cNvSpPr/>
          <p:nvPr/>
        </p:nvSpPr>
        <p:spPr>
          <a:xfrm>
            <a:off x="8700945" y="4377296"/>
            <a:ext cx="1747739" cy="1743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2165" y="20628"/>
                </a:lnTo>
                <a:lnTo>
                  <a:pt x="12165" y="19779"/>
                </a:lnTo>
                <a:lnTo>
                  <a:pt x="11626" y="19779"/>
                </a:lnTo>
                <a:lnTo>
                  <a:pt x="11626" y="20628"/>
                </a:ln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1876" y="5159"/>
                </a:moveTo>
                <a:cubicBezTo>
                  <a:pt x="10741" y="5159"/>
                  <a:pt x="10243" y="6260"/>
                  <a:pt x="10080" y="6621"/>
                </a:cubicBezTo>
                <a:cubicBezTo>
                  <a:pt x="9717" y="7423"/>
                  <a:pt x="9465" y="8488"/>
                  <a:pt x="9172" y="9720"/>
                </a:cubicBezTo>
                <a:cubicBezTo>
                  <a:pt x="8905" y="10847"/>
                  <a:pt x="8601" y="12125"/>
                  <a:pt x="8166" y="13338"/>
                </a:cubicBezTo>
                <a:cubicBezTo>
                  <a:pt x="7432" y="15385"/>
                  <a:pt x="6483" y="16961"/>
                  <a:pt x="5344" y="18024"/>
                </a:cubicBezTo>
                <a:cubicBezTo>
                  <a:pt x="4185" y="19106"/>
                  <a:pt x="2822" y="19654"/>
                  <a:pt x="1293" y="19654"/>
                </a:cubicBezTo>
                <a:lnTo>
                  <a:pt x="1293" y="20410"/>
                </a:lnTo>
                <a:cubicBezTo>
                  <a:pt x="4654" y="20410"/>
                  <a:pt x="7277" y="18053"/>
                  <a:pt x="8876" y="13593"/>
                </a:cubicBezTo>
                <a:cubicBezTo>
                  <a:pt x="9325" y="12340"/>
                  <a:pt x="9634" y="11040"/>
                  <a:pt x="9906" y="9894"/>
                </a:cubicBezTo>
                <a:cubicBezTo>
                  <a:pt x="10433" y="7671"/>
                  <a:pt x="10849" y="5916"/>
                  <a:pt x="11876" y="5916"/>
                </a:cubicBezTo>
                <a:cubicBezTo>
                  <a:pt x="12815" y="5916"/>
                  <a:pt x="13161" y="7265"/>
                  <a:pt x="13648" y="9467"/>
                </a:cubicBezTo>
                <a:cubicBezTo>
                  <a:pt x="13935" y="10763"/>
                  <a:pt x="14259" y="12232"/>
                  <a:pt x="14842" y="13651"/>
                </a:cubicBezTo>
                <a:cubicBezTo>
                  <a:pt x="16579" y="17884"/>
                  <a:pt x="19106" y="20410"/>
                  <a:pt x="21600" y="20410"/>
                </a:cubicBezTo>
                <a:lnTo>
                  <a:pt x="21600" y="19654"/>
                </a:lnTo>
                <a:cubicBezTo>
                  <a:pt x="20557" y="19654"/>
                  <a:pt x="19457" y="19095"/>
                  <a:pt x="18417" y="18035"/>
                </a:cubicBezTo>
                <a:cubicBezTo>
                  <a:pt x="17339" y="16937"/>
                  <a:pt x="16343" y="15322"/>
                  <a:pt x="15538" y="13362"/>
                </a:cubicBezTo>
                <a:cubicBezTo>
                  <a:pt x="14981" y="12004"/>
                  <a:pt x="14664" y="10569"/>
                  <a:pt x="14384" y="9303"/>
                </a:cubicBezTo>
                <a:cubicBezTo>
                  <a:pt x="14136" y="8183"/>
                  <a:pt x="13923" y="7216"/>
                  <a:pt x="13593" y="6489"/>
                </a:cubicBezTo>
                <a:cubicBezTo>
                  <a:pt x="13186" y="5595"/>
                  <a:pt x="12624" y="5159"/>
                  <a:pt x="11876" y="5159"/>
                </a:cubicBezTo>
                <a:close/>
                <a:moveTo>
                  <a:pt x="11626" y="6692"/>
                </a:moveTo>
                <a:lnTo>
                  <a:pt x="11626" y="7703"/>
                </a:lnTo>
                <a:lnTo>
                  <a:pt x="12165" y="7703"/>
                </a:lnTo>
                <a:lnTo>
                  <a:pt x="12165" y="6692"/>
                </a:lnTo>
                <a:lnTo>
                  <a:pt x="11626" y="6692"/>
                </a:lnTo>
                <a:close/>
                <a:moveTo>
                  <a:pt x="11596" y="8905"/>
                </a:moveTo>
                <a:lnTo>
                  <a:pt x="11596" y="9916"/>
                </a:lnTo>
                <a:lnTo>
                  <a:pt x="12135" y="9916"/>
                </a:lnTo>
                <a:lnTo>
                  <a:pt x="12135" y="8905"/>
                </a:lnTo>
                <a:lnTo>
                  <a:pt x="11596" y="8905"/>
                </a:lnTo>
                <a:close/>
                <a:moveTo>
                  <a:pt x="11626" y="11293"/>
                </a:moveTo>
                <a:lnTo>
                  <a:pt x="11626" y="12305"/>
                </a:lnTo>
                <a:lnTo>
                  <a:pt x="12165" y="12305"/>
                </a:lnTo>
                <a:lnTo>
                  <a:pt x="12165" y="11293"/>
                </a:lnTo>
                <a:lnTo>
                  <a:pt x="11626" y="11293"/>
                </a:lnTo>
                <a:close/>
                <a:moveTo>
                  <a:pt x="11596" y="13316"/>
                </a:moveTo>
                <a:lnTo>
                  <a:pt x="11596" y="14327"/>
                </a:lnTo>
                <a:lnTo>
                  <a:pt x="12135" y="14327"/>
                </a:lnTo>
                <a:lnTo>
                  <a:pt x="12135" y="13316"/>
                </a:lnTo>
                <a:lnTo>
                  <a:pt x="11596" y="13316"/>
                </a:lnTo>
                <a:close/>
                <a:moveTo>
                  <a:pt x="11626" y="15435"/>
                </a:moveTo>
                <a:lnTo>
                  <a:pt x="11626" y="16446"/>
                </a:lnTo>
                <a:lnTo>
                  <a:pt x="12165" y="16446"/>
                </a:lnTo>
                <a:lnTo>
                  <a:pt x="12165" y="15435"/>
                </a:lnTo>
                <a:lnTo>
                  <a:pt x="11626" y="15435"/>
                </a:lnTo>
                <a:close/>
                <a:moveTo>
                  <a:pt x="11596" y="17590"/>
                </a:moveTo>
                <a:lnTo>
                  <a:pt x="11596" y="18601"/>
                </a:lnTo>
                <a:lnTo>
                  <a:pt x="12135" y="18601"/>
                </a:lnTo>
                <a:lnTo>
                  <a:pt x="12135" y="17590"/>
                </a:lnTo>
                <a:lnTo>
                  <a:pt x="11596" y="17590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solidFill>
                  <a:srgbClr val="F3F1DF"/>
                </a:solidFill>
                <a:effectLst/>
              </a:defRPr>
            </a:pPr>
          </a:p>
        </p:txBody>
      </p:sp>
      <p:grpSp>
        <p:nvGrpSpPr>
          <p:cNvPr id="223" name="Group"/>
          <p:cNvGrpSpPr/>
          <p:nvPr/>
        </p:nvGrpSpPr>
        <p:grpSpPr>
          <a:xfrm>
            <a:off x="8700945" y="6547165"/>
            <a:ext cx="1747739" cy="1827794"/>
            <a:chOff x="0" y="0"/>
            <a:chExt cx="1747738" cy="1827793"/>
          </a:xfrm>
        </p:grpSpPr>
        <p:sp>
          <p:nvSpPr>
            <p:cNvPr id="221" name="SDI Index…"/>
            <p:cNvSpPr txBox="1"/>
            <p:nvPr/>
          </p:nvSpPr>
          <p:spPr>
            <a:xfrm>
              <a:off x="0" y="0"/>
              <a:ext cx="1747739" cy="632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SDI Index </a:t>
              </a:r>
            </a:p>
            <a:p>
              <a:pPr>
                <a:defRPr b="1" sz="16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Transformation</a:t>
              </a:r>
            </a:p>
          </p:txBody>
        </p:sp>
        <p:sp>
          <p:nvSpPr>
            <p:cNvPr id="222" name="Bell Curve"/>
            <p:cNvSpPr/>
            <p:nvPr/>
          </p:nvSpPr>
          <p:spPr>
            <a:xfrm>
              <a:off x="0" y="195401"/>
              <a:ext cx="1636729" cy="1632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2165" y="20628"/>
                  </a:lnTo>
                  <a:lnTo>
                    <a:pt x="12165" y="19779"/>
                  </a:lnTo>
                  <a:lnTo>
                    <a:pt x="11626" y="19779"/>
                  </a:lnTo>
                  <a:lnTo>
                    <a:pt x="11626" y="20628"/>
                  </a:ln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1876" y="5159"/>
                  </a:moveTo>
                  <a:cubicBezTo>
                    <a:pt x="10741" y="5159"/>
                    <a:pt x="10243" y="6260"/>
                    <a:pt x="10080" y="6621"/>
                  </a:cubicBezTo>
                  <a:cubicBezTo>
                    <a:pt x="9717" y="7423"/>
                    <a:pt x="9465" y="8488"/>
                    <a:pt x="9172" y="9720"/>
                  </a:cubicBezTo>
                  <a:cubicBezTo>
                    <a:pt x="8905" y="10847"/>
                    <a:pt x="8601" y="12125"/>
                    <a:pt x="8166" y="13338"/>
                  </a:cubicBezTo>
                  <a:cubicBezTo>
                    <a:pt x="7432" y="15385"/>
                    <a:pt x="6483" y="16961"/>
                    <a:pt x="5344" y="18024"/>
                  </a:cubicBezTo>
                  <a:cubicBezTo>
                    <a:pt x="4185" y="19106"/>
                    <a:pt x="2822" y="19654"/>
                    <a:pt x="1293" y="19654"/>
                  </a:cubicBezTo>
                  <a:lnTo>
                    <a:pt x="1293" y="20410"/>
                  </a:lnTo>
                  <a:cubicBezTo>
                    <a:pt x="4654" y="20410"/>
                    <a:pt x="7277" y="18053"/>
                    <a:pt x="8876" y="13593"/>
                  </a:cubicBezTo>
                  <a:cubicBezTo>
                    <a:pt x="9325" y="12340"/>
                    <a:pt x="9634" y="11040"/>
                    <a:pt x="9906" y="9894"/>
                  </a:cubicBezTo>
                  <a:cubicBezTo>
                    <a:pt x="10433" y="7671"/>
                    <a:pt x="10849" y="5916"/>
                    <a:pt x="11876" y="5916"/>
                  </a:cubicBezTo>
                  <a:cubicBezTo>
                    <a:pt x="12815" y="5916"/>
                    <a:pt x="13161" y="7265"/>
                    <a:pt x="13648" y="9467"/>
                  </a:cubicBezTo>
                  <a:cubicBezTo>
                    <a:pt x="13935" y="10763"/>
                    <a:pt x="14259" y="12232"/>
                    <a:pt x="14842" y="13651"/>
                  </a:cubicBezTo>
                  <a:cubicBezTo>
                    <a:pt x="16579" y="17884"/>
                    <a:pt x="19106" y="20410"/>
                    <a:pt x="21600" y="20410"/>
                  </a:cubicBezTo>
                  <a:lnTo>
                    <a:pt x="21600" y="19654"/>
                  </a:lnTo>
                  <a:cubicBezTo>
                    <a:pt x="20557" y="19654"/>
                    <a:pt x="19457" y="19095"/>
                    <a:pt x="18417" y="18035"/>
                  </a:cubicBezTo>
                  <a:cubicBezTo>
                    <a:pt x="17339" y="16937"/>
                    <a:pt x="16343" y="15322"/>
                    <a:pt x="15538" y="13362"/>
                  </a:cubicBezTo>
                  <a:cubicBezTo>
                    <a:pt x="14981" y="12004"/>
                    <a:pt x="14664" y="10569"/>
                    <a:pt x="14384" y="9303"/>
                  </a:cubicBezTo>
                  <a:cubicBezTo>
                    <a:pt x="14136" y="8183"/>
                    <a:pt x="13923" y="7216"/>
                    <a:pt x="13593" y="6489"/>
                  </a:cubicBezTo>
                  <a:cubicBezTo>
                    <a:pt x="13186" y="5595"/>
                    <a:pt x="12624" y="5159"/>
                    <a:pt x="11876" y="5159"/>
                  </a:cubicBezTo>
                  <a:close/>
                  <a:moveTo>
                    <a:pt x="11626" y="6692"/>
                  </a:moveTo>
                  <a:lnTo>
                    <a:pt x="11626" y="7703"/>
                  </a:lnTo>
                  <a:lnTo>
                    <a:pt x="12165" y="7703"/>
                  </a:lnTo>
                  <a:lnTo>
                    <a:pt x="12165" y="6692"/>
                  </a:lnTo>
                  <a:lnTo>
                    <a:pt x="11626" y="6692"/>
                  </a:lnTo>
                  <a:close/>
                  <a:moveTo>
                    <a:pt x="11596" y="8905"/>
                  </a:moveTo>
                  <a:lnTo>
                    <a:pt x="11596" y="9916"/>
                  </a:lnTo>
                  <a:lnTo>
                    <a:pt x="12135" y="9916"/>
                  </a:lnTo>
                  <a:lnTo>
                    <a:pt x="12135" y="8905"/>
                  </a:lnTo>
                  <a:lnTo>
                    <a:pt x="11596" y="8905"/>
                  </a:lnTo>
                  <a:close/>
                  <a:moveTo>
                    <a:pt x="11626" y="11293"/>
                  </a:moveTo>
                  <a:lnTo>
                    <a:pt x="11626" y="12305"/>
                  </a:lnTo>
                  <a:lnTo>
                    <a:pt x="12165" y="12305"/>
                  </a:lnTo>
                  <a:lnTo>
                    <a:pt x="12165" y="11293"/>
                  </a:lnTo>
                  <a:lnTo>
                    <a:pt x="11626" y="11293"/>
                  </a:lnTo>
                  <a:close/>
                  <a:moveTo>
                    <a:pt x="11596" y="13316"/>
                  </a:moveTo>
                  <a:lnTo>
                    <a:pt x="11596" y="14327"/>
                  </a:lnTo>
                  <a:lnTo>
                    <a:pt x="12135" y="14327"/>
                  </a:lnTo>
                  <a:lnTo>
                    <a:pt x="12135" y="13316"/>
                  </a:lnTo>
                  <a:lnTo>
                    <a:pt x="11596" y="13316"/>
                  </a:lnTo>
                  <a:close/>
                  <a:moveTo>
                    <a:pt x="11626" y="15435"/>
                  </a:moveTo>
                  <a:lnTo>
                    <a:pt x="11626" y="16446"/>
                  </a:lnTo>
                  <a:lnTo>
                    <a:pt x="12165" y="16446"/>
                  </a:lnTo>
                  <a:lnTo>
                    <a:pt x="12165" y="15435"/>
                  </a:lnTo>
                  <a:lnTo>
                    <a:pt x="11626" y="15435"/>
                  </a:lnTo>
                  <a:close/>
                  <a:moveTo>
                    <a:pt x="11596" y="17590"/>
                  </a:moveTo>
                  <a:lnTo>
                    <a:pt x="11596" y="18601"/>
                  </a:lnTo>
                  <a:lnTo>
                    <a:pt x="12135" y="18601"/>
                  </a:lnTo>
                  <a:lnTo>
                    <a:pt x="12135" y="17590"/>
                  </a:lnTo>
                  <a:lnTo>
                    <a:pt x="11596" y="1759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00000"/>
                </a:lnSpc>
                <a:defRPr>
                  <a:solidFill>
                    <a:srgbClr val="F3F1DF"/>
                  </a:solidFill>
                  <a:effectLst/>
                </a:defRPr>
              </a:pPr>
            </a:p>
          </p:txBody>
        </p:sp>
      </p:grpSp>
      <p:sp>
        <p:nvSpPr>
          <p:cNvPr id="224" name="SPI Index…"/>
          <p:cNvSpPr txBox="1"/>
          <p:nvPr/>
        </p:nvSpPr>
        <p:spPr>
          <a:xfrm>
            <a:off x="8815245" y="4221908"/>
            <a:ext cx="1747739" cy="632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600">
                <a:latin typeface="Gill Sans"/>
                <a:ea typeface="Gill Sans"/>
                <a:cs typeface="Gill Sans"/>
                <a:sym typeface="Gill Sans"/>
              </a:defRPr>
            </a:pPr>
            <a:r>
              <a:t>SPI Index </a:t>
            </a:r>
          </a:p>
          <a:p>
            <a:pPr>
              <a:defRPr b="1" sz="1600">
                <a:latin typeface="Gill Sans"/>
                <a:ea typeface="Gill Sans"/>
                <a:cs typeface="Gill Sans"/>
                <a:sym typeface="Gill Sans"/>
              </a:defRPr>
            </a:pPr>
            <a:r>
              <a:t>Transformation</a:t>
            </a:r>
          </a:p>
        </p:txBody>
      </p:sp>
      <p:pic>
        <p:nvPicPr>
          <p:cNvPr id="225" name="Line Graph" descr="Line Graph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16323" y="5332609"/>
            <a:ext cx="1896150" cy="1891294"/>
          </a:xfrm>
          <a:prstGeom prst="rect">
            <a:avLst/>
          </a:prstGeom>
        </p:spPr>
      </p:pic>
      <p:sp>
        <p:nvSpPr>
          <p:cNvPr id="227" name="Line"/>
          <p:cNvSpPr/>
          <p:nvPr/>
        </p:nvSpPr>
        <p:spPr>
          <a:xfrm>
            <a:off x="9689114" y="3820097"/>
            <a:ext cx="1" cy="34290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  <p:pic>
        <p:nvPicPr>
          <p:cNvPr id="232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68904" y="6483179"/>
            <a:ext cx="1677534" cy="1100752"/>
          </a:xfrm>
          <a:prstGeom prst="rect">
            <a:avLst/>
          </a:prstGeom>
        </p:spPr>
      </p:pic>
      <p:pic>
        <p:nvPicPr>
          <p:cNvPr id="234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24883" y="4512442"/>
            <a:ext cx="1411793" cy="1555233"/>
          </a:xfrm>
          <a:prstGeom prst="rect">
            <a:avLst/>
          </a:prstGeom>
        </p:spPr>
      </p:pic>
      <p:sp>
        <p:nvSpPr>
          <p:cNvPr id="230" name="Describe associations &amp; model relationships between drought types"/>
          <p:cNvSpPr txBox="1"/>
          <p:nvPr/>
        </p:nvSpPr>
        <p:spPr>
          <a:xfrm>
            <a:off x="10397000" y="7592706"/>
            <a:ext cx="232819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tabLst>
                <a:tab pos="914400" algn="l"/>
              </a:tabLst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defTabSz="914400">
              <a:defRPr>
                <a:effectLst/>
              </a:defRPr>
            </a:pPr>
            <a:r>
              <a:t>Describe associations &amp; model relationships between drought types</a:t>
            </a:r>
          </a:p>
        </p:txBody>
      </p:sp>
      <p:sp>
        <p:nvSpPr>
          <p:cNvPr id="231" name="Line"/>
          <p:cNvSpPr/>
          <p:nvPr/>
        </p:nvSpPr>
        <p:spPr>
          <a:xfrm>
            <a:off x="8183319" y="7206560"/>
            <a:ext cx="476538" cy="1"/>
          </a:xfrm>
          <a:prstGeom prst="line">
            <a:avLst/>
          </a:prstGeom>
          <a:ln w="25400">
            <a:solidFill>
              <a:schemeClr val="accent3">
                <a:satOff val="-11003"/>
                <a:lumOff val="-15119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defRPr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4F5C3F"/>
      </a:dk1>
      <a:lt1>
        <a:srgbClr val="3A1D5C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Kyoto">
  <a:themeElements>
    <a:clrScheme name="Kyoto">
      <a:dk1>
        <a:srgbClr val="000000"/>
      </a:dk1>
      <a:lt1>
        <a:srgbClr val="FFFFFF"/>
      </a:lt1>
      <a:dk2>
        <a:srgbClr val="585752"/>
      </a:dk2>
      <a:lt2>
        <a:srgbClr val="D0CDBF"/>
      </a:lt2>
      <a:accent1>
        <a:srgbClr val="56758A"/>
      </a:accent1>
      <a:accent2>
        <a:srgbClr val="828852"/>
      </a:accent2>
      <a:accent3>
        <a:srgbClr val="D5B682"/>
      </a:accent3>
      <a:accent4>
        <a:srgbClr val="BB5809"/>
      </a:accent4>
      <a:accent5>
        <a:srgbClr val="AB1701"/>
      </a:accent5>
      <a:accent6>
        <a:srgbClr val="792255"/>
      </a:accent6>
      <a:hlink>
        <a:srgbClr val="0000FF"/>
      </a:hlink>
      <a:folHlink>
        <a:srgbClr val="FF00FF"/>
      </a:folHlink>
    </a:clrScheme>
    <a:fontScheme name="Kyoto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Kyo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3F1DF"/>
            </a:solidFill>
            <a:effectLst/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3">
              <a:satOff val="-11003"/>
              <a:lumOff val="-15119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F5C3F"/>
            </a:solidFill>
            <a:effectLst>
              <a:outerShdw sx="100000" sy="100000" kx="0" ky="0" algn="b" rotWithShape="0" blurRad="25400" dist="12700" dir="0">
                <a:srgbClr val="FFFFFF">
                  <a:alpha val="45000"/>
                </a:srgbClr>
              </a:outerShdw>
            </a:effectLst>
            <a:uFillTx/>
            <a:latin typeface="+mn-lt"/>
            <a:ea typeface="+mn-ea"/>
            <a:cs typeface="+mn-cs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